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83" r:id="rId1"/>
  </p:sldMasterIdLst>
  <p:sldIdLst>
    <p:sldId id="256" r:id="rId2"/>
    <p:sldId id="268" r:id="rId3"/>
    <p:sldId id="257" r:id="rId4"/>
    <p:sldId id="259" r:id="rId5"/>
    <p:sldId id="270" r:id="rId6"/>
    <p:sldId id="275" r:id="rId7"/>
    <p:sldId id="263" r:id="rId8"/>
    <p:sldId id="264" r:id="rId9"/>
    <p:sldId id="265" r:id="rId10"/>
    <p:sldId id="262" r:id="rId11"/>
    <p:sldId id="271" r:id="rId12"/>
    <p:sldId id="261" r:id="rId13"/>
    <p:sldId id="266" r:id="rId14"/>
    <p:sldId id="274" r:id="rId15"/>
  </p:sldIdLst>
  <p:sldSz cx="12192000" cy="6858000"/>
  <p:notesSz cx="7010400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7C59C7-AF63-4799-BC4B-BA5E5D6C8F46}" v="131" dt="2021-12-04T19:29:10.7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792" autoAdjust="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rbara Keller" userId="385ce9441eecbd7f" providerId="LiveId" clId="{117C59C7-AF63-4799-BC4B-BA5E5D6C8F46}"/>
    <pc:docChg chg="undo redo custSel addSld delSld modSld sldOrd">
      <pc:chgData name="Barbara Keller" userId="385ce9441eecbd7f" providerId="LiveId" clId="{117C59C7-AF63-4799-BC4B-BA5E5D6C8F46}" dt="2021-12-04T19:30:37.621" v="5378" actId="20577"/>
      <pc:docMkLst>
        <pc:docMk/>
      </pc:docMkLst>
      <pc:sldChg chg="modSp mod">
        <pc:chgData name="Barbara Keller" userId="385ce9441eecbd7f" providerId="LiveId" clId="{117C59C7-AF63-4799-BC4B-BA5E5D6C8F46}" dt="2021-12-04T01:02:01.838" v="2613" actId="14100"/>
        <pc:sldMkLst>
          <pc:docMk/>
          <pc:sldMk cId="108380110" sldId="256"/>
        </pc:sldMkLst>
        <pc:spChg chg="mod">
          <ac:chgData name="Barbara Keller" userId="385ce9441eecbd7f" providerId="LiveId" clId="{117C59C7-AF63-4799-BC4B-BA5E5D6C8F46}" dt="2021-12-04T01:02:01.838" v="2613" actId="14100"/>
          <ac:spMkLst>
            <pc:docMk/>
            <pc:sldMk cId="108380110" sldId="256"/>
            <ac:spMk id="2" creationId="{00A1E372-325B-47D3-8FCE-AA6BBC474BD4}"/>
          </ac:spMkLst>
        </pc:spChg>
        <pc:spChg chg="mod">
          <ac:chgData name="Barbara Keller" userId="385ce9441eecbd7f" providerId="LiveId" clId="{117C59C7-AF63-4799-BC4B-BA5E5D6C8F46}" dt="2021-12-04T01:01:42.462" v="2611" actId="14100"/>
          <ac:spMkLst>
            <pc:docMk/>
            <pc:sldMk cId="108380110" sldId="256"/>
            <ac:spMk id="3" creationId="{FEF4B639-B9F8-4417-9775-AA78884319E0}"/>
          </ac:spMkLst>
        </pc:spChg>
      </pc:sldChg>
      <pc:sldChg chg="addSp delSp modSp mod">
        <pc:chgData name="Barbara Keller" userId="385ce9441eecbd7f" providerId="LiveId" clId="{117C59C7-AF63-4799-BC4B-BA5E5D6C8F46}" dt="2021-12-04T00:30:15.583" v="1425" actId="20577"/>
        <pc:sldMkLst>
          <pc:docMk/>
          <pc:sldMk cId="2545116335" sldId="257"/>
        </pc:sldMkLst>
        <pc:spChg chg="mod">
          <ac:chgData name="Barbara Keller" userId="385ce9441eecbd7f" providerId="LiveId" clId="{117C59C7-AF63-4799-BC4B-BA5E5D6C8F46}" dt="2021-12-04T00:04:12.826" v="235" actId="26606"/>
          <ac:spMkLst>
            <pc:docMk/>
            <pc:sldMk cId="2545116335" sldId="257"/>
            <ac:spMk id="2" creationId="{C384D5FB-7450-46D1-8530-462F6FEDD8D0}"/>
          </ac:spMkLst>
        </pc:spChg>
        <pc:spChg chg="mod">
          <ac:chgData name="Barbara Keller" userId="385ce9441eecbd7f" providerId="LiveId" clId="{117C59C7-AF63-4799-BC4B-BA5E5D6C8F46}" dt="2021-12-04T00:30:15.583" v="1425" actId="20577"/>
          <ac:spMkLst>
            <pc:docMk/>
            <pc:sldMk cId="2545116335" sldId="257"/>
            <ac:spMk id="3" creationId="{6E5419AD-0852-462B-9376-D94DA6C51084}"/>
          </ac:spMkLst>
        </pc:spChg>
        <pc:spChg chg="del">
          <ac:chgData name="Barbara Keller" userId="385ce9441eecbd7f" providerId="LiveId" clId="{117C59C7-AF63-4799-BC4B-BA5E5D6C8F46}" dt="2021-12-04T00:04:12.826" v="235" actId="26606"/>
          <ac:spMkLst>
            <pc:docMk/>
            <pc:sldMk cId="2545116335" sldId="257"/>
            <ac:spMk id="14" creationId="{2132DCC9-B4AB-4968-AA78-695E81E14A06}"/>
          </ac:spMkLst>
        </pc:spChg>
        <pc:spChg chg="del">
          <ac:chgData name="Barbara Keller" userId="385ce9441eecbd7f" providerId="LiveId" clId="{117C59C7-AF63-4799-BC4B-BA5E5D6C8F46}" dt="2021-12-04T00:04:12.826" v="235" actId="26606"/>
          <ac:spMkLst>
            <pc:docMk/>
            <pc:sldMk cId="2545116335" sldId="257"/>
            <ac:spMk id="15" creationId="{F22C0072-6945-47F5-88FF-43C35708284B}"/>
          </ac:spMkLst>
        </pc:spChg>
        <pc:spChg chg="add">
          <ac:chgData name="Barbara Keller" userId="385ce9441eecbd7f" providerId="LiveId" clId="{117C59C7-AF63-4799-BC4B-BA5E5D6C8F46}" dt="2021-12-04T00:04:12.826" v="235" actId="26606"/>
          <ac:spMkLst>
            <pc:docMk/>
            <pc:sldMk cId="2545116335" sldId="257"/>
            <ac:spMk id="21" creationId="{E2E0C929-96C6-41B1-A001-566036DF047B}"/>
          </ac:spMkLst>
        </pc:spChg>
        <pc:picChg chg="del mod">
          <ac:chgData name="Barbara Keller" userId="385ce9441eecbd7f" providerId="LiveId" clId="{117C59C7-AF63-4799-BC4B-BA5E5D6C8F46}" dt="2021-12-04T00:02:40.925" v="177" actId="478"/>
          <ac:picMkLst>
            <pc:docMk/>
            <pc:sldMk cId="2545116335" sldId="257"/>
            <ac:picMk id="5" creationId="{DA8CCB95-C79B-4043-BCA3-3AEFF5DEC213}"/>
          </ac:picMkLst>
        </pc:picChg>
        <pc:picChg chg="add mod">
          <ac:chgData name="Barbara Keller" userId="385ce9441eecbd7f" providerId="LiveId" clId="{117C59C7-AF63-4799-BC4B-BA5E5D6C8F46}" dt="2021-12-04T00:04:12.826" v="235" actId="26606"/>
          <ac:picMkLst>
            <pc:docMk/>
            <pc:sldMk cId="2545116335" sldId="257"/>
            <ac:picMk id="6" creationId="{1583FAB0-0991-4F6F-BE61-5223F1C02671}"/>
          </ac:picMkLst>
        </pc:picChg>
        <pc:picChg chg="del">
          <ac:chgData name="Barbara Keller" userId="385ce9441eecbd7f" providerId="LiveId" clId="{117C59C7-AF63-4799-BC4B-BA5E5D6C8F46}" dt="2021-12-04T00:04:12.826" v="235" actId="26606"/>
          <ac:picMkLst>
            <pc:docMk/>
            <pc:sldMk cId="2545116335" sldId="257"/>
            <ac:picMk id="16" creationId="{96BA1F48-7260-4E2B-A1C1-3D472B308666}"/>
          </ac:picMkLst>
        </pc:picChg>
      </pc:sldChg>
      <pc:sldChg chg="modSp add del mod">
        <pc:chgData name="Barbara Keller" userId="385ce9441eecbd7f" providerId="LiveId" clId="{117C59C7-AF63-4799-BC4B-BA5E5D6C8F46}" dt="2021-12-04T19:15:36.224" v="5338" actId="14100"/>
        <pc:sldMkLst>
          <pc:docMk/>
          <pc:sldMk cId="1706658060" sldId="261"/>
        </pc:sldMkLst>
        <pc:spChg chg="mod">
          <ac:chgData name="Barbara Keller" userId="385ce9441eecbd7f" providerId="LiveId" clId="{117C59C7-AF63-4799-BC4B-BA5E5D6C8F46}" dt="2021-12-04T00:46:34.061" v="1946" actId="20577"/>
          <ac:spMkLst>
            <pc:docMk/>
            <pc:sldMk cId="1706658060" sldId="261"/>
            <ac:spMk id="2" creationId="{7BE57D93-321B-43DB-8138-D989B941BD19}"/>
          </ac:spMkLst>
        </pc:spChg>
        <pc:spChg chg="mod">
          <ac:chgData name="Barbara Keller" userId="385ce9441eecbd7f" providerId="LiveId" clId="{117C59C7-AF63-4799-BC4B-BA5E5D6C8F46}" dt="2021-12-04T19:15:28.990" v="5336" actId="27636"/>
          <ac:spMkLst>
            <pc:docMk/>
            <pc:sldMk cId="1706658060" sldId="261"/>
            <ac:spMk id="3" creationId="{DB60F054-6943-4F26-9102-0EBD521C7925}"/>
          </ac:spMkLst>
        </pc:spChg>
        <pc:spChg chg="mod">
          <ac:chgData name="Barbara Keller" userId="385ce9441eecbd7f" providerId="LiveId" clId="{117C59C7-AF63-4799-BC4B-BA5E5D6C8F46}" dt="2021-12-04T19:15:36.224" v="5338" actId="14100"/>
          <ac:spMkLst>
            <pc:docMk/>
            <pc:sldMk cId="1706658060" sldId="261"/>
            <ac:spMk id="4" creationId="{C48CB8D6-A551-4EBD-9CAD-EFD8848E03C1}"/>
          </ac:spMkLst>
        </pc:spChg>
      </pc:sldChg>
      <pc:sldChg chg="addSp delSp modSp mod ord setBg setClrOvrMap">
        <pc:chgData name="Barbara Keller" userId="385ce9441eecbd7f" providerId="LiveId" clId="{117C59C7-AF63-4799-BC4B-BA5E5D6C8F46}" dt="2021-12-04T17:52:39.378" v="5175" actId="1036"/>
        <pc:sldMkLst>
          <pc:docMk/>
          <pc:sldMk cId="1806228982" sldId="262"/>
        </pc:sldMkLst>
        <pc:spChg chg="mod">
          <ac:chgData name="Barbara Keller" userId="385ce9441eecbd7f" providerId="LiveId" clId="{117C59C7-AF63-4799-BC4B-BA5E5D6C8F46}" dt="2021-12-04T16:19:49.775" v="5128" actId="1035"/>
          <ac:spMkLst>
            <pc:docMk/>
            <pc:sldMk cId="1806228982" sldId="262"/>
            <ac:spMk id="2" creationId="{D0C9E27D-4557-4A59-AB21-B411F5A198B2}"/>
          </ac:spMkLst>
        </pc:spChg>
        <pc:spChg chg="mod">
          <ac:chgData name="Barbara Keller" userId="385ce9441eecbd7f" providerId="LiveId" clId="{117C59C7-AF63-4799-BC4B-BA5E5D6C8F46}" dt="2021-12-04T16:20:11.725" v="5156" actId="20577"/>
          <ac:spMkLst>
            <pc:docMk/>
            <pc:sldMk cId="1806228982" sldId="262"/>
            <ac:spMk id="3" creationId="{6A09854D-58A3-480C-AE04-6824966E1522}"/>
          </ac:spMkLst>
        </pc:spChg>
        <pc:spChg chg="del">
          <ac:chgData name="Barbara Keller" userId="385ce9441eecbd7f" providerId="LiveId" clId="{117C59C7-AF63-4799-BC4B-BA5E5D6C8F46}" dt="2021-12-04T03:36:42.132" v="4830" actId="26606"/>
          <ac:spMkLst>
            <pc:docMk/>
            <pc:sldMk cId="1806228982" sldId="262"/>
            <ac:spMk id="12" creationId="{50496C6C-A85F-426B-9ED1-3444166CE4E1}"/>
          </ac:spMkLst>
        </pc:spChg>
        <pc:spChg chg="add del">
          <ac:chgData name="Barbara Keller" userId="385ce9441eecbd7f" providerId="LiveId" clId="{117C59C7-AF63-4799-BC4B-BA5E5D6C8F46}" dt="2021-12-04T03:38:25.300" v="4874" actId="26606"/>
          <ac:spMkLst>
            <pc:docMk/>
            <pc:sldMk cId="1806228982" sldId="262"/>
            <ac:spMk id="25" creationId="{7CB7C310-FE58-42C8-923F-E29308AB12F7}"/>
          </ac:spMkLst>
        </pc:spChg>
        <pc:spChg chg="add del">
          <ac:chgData name="Barbara Keller" userId="385ce9441eecbd7f" providerId="LiveId" clId="{117C59C7-AF63-4799-BC4B-BA5E5D6C8F46}" dt="2021-12-04T03:38:25.300" v="4874" actId="26606"/>
          <ac:spMkLst>
            <pc:docMk/>
            <pc:sldMk cId="1806228982" sldId="262"/>
            <ac:spMk id="27" creationId="{4A50A440-71B7-4225-BF26-485C42F1F518}"/>
          </ac:spMkLst>
        </pc:spChg>
        <pc:spChg chg="add del">
          <ac:chgData name="Barbara Keller" userId="385ce9441eecbd7f" providerId="LiveId" clId="{117C59C7-AF63-4799-BC4B-BA5E5D6C8F46}" dt="2021-12-04T03:37:28.899" v="4837" actId="26606"/>
          <ac:spMkLst>
            <pc:docMk/>
            <pc:sldMk cId="1806228982" sldId="262"/>
            <ac:spMk id="36" creationId="{7CB7C310-FE58-42C8-923F-E29308AB12F7}"/>
          </ac:spMkLst>
        </pc:spChg>
        <pc:spChg chg="add del">
          <ac:chgData name="Barbara Keller" userId="385ce9441eecbd7f" providerId="LiveId" clId="{117C59C7-AF63-4799-BC4B-BA5E5D6C8F46}" dt="2021-12-04T03:37:28.899" v="4837" actId="26606"/>
          <ac:spMkLst>
            <pc:docMk/>
            <pc:sldMk cId="1806228982" sldId="262"/>
            <ac:spMk id="38" creationId="{4A50A440-71B7-4225-BF26-485C42F1F518}"/>
          </ac:spMkLst>
        </pc:spChg>
        <pc:spChg chg="add del">
          <ac:chgData name="Barbara Keller" userId="385ce9441eecbd7f" providerId="LiveId" clId="{117C59C7-AF63-4799-BC4B-BA5E5D6C8F46}" dt="2021-12-04T03:37:30.695" v="4840" actId="26606"/>
          <ac:spMkLst>
            <pc:docMk/>
            <pc:sldMk cId="1806228982" sldId="262"/>
            <ac:spMk id="43" creationId="{8343378B-CD8B-42C8-B5F6-1735FD150F6B}"/>
          </ac:spMkLst>
        </pc:spChg>
        <pc:spChg chg="add del">
          <ac:chgData name="Barbara Keller" userId="385ce9441eecbd7f" providerId="LiveId" clId="{117C59C7-AF63-4799-BC4B-BA5E5D6C8F46}" dt="2021-12-04T03:37:42.279" v="4845" actId="26606"/>
          <ac:spMkLst>
            <pc:docMk/>
            <pc:sldMk cId="1806228982" sldId="262"/>
            <ac:spMk id="51" creationId="{A7244538-290E-40DA-A93A-14BB3E6CF173}"/>
          </ac:spMkLst>
        </pc:spChg>
        <pc:spChg chg="add del">
          <ac:chgData name="Barbara Keller" userId="385ce9441eecbd7f" providerId="LiveId" clId="{117C59C7-AF63-4799-BC4B-BA5E5D6C8F46}" dt="2021-12-04T03:37:42.279" v="4845" actId="26606"/>
          <ac:spMkLst>
            <pc:docMk/>
            <pc:sldMk cId="1806228982" sldId="262"/>
            <ac:spMk id="52" creationId="{AB1DF3B3-9DBC-445D-AE4E-A62E5A9B85D5}"/>
          </ac:spMkLst>
        </pc:spChg>
        <pc:spChg chg="add del">
          <ac:chgData name="Barbara Keller" userId="385ce9441eecbd7f" providerId="LiveId" clId="{117C59C7-AF63-4799-BC4B-BA5E5D6C8F46}" dt="2021-12-04T03:37:42.279" v="4845" actId="26606"/>
          <ac:spMkLst>
            <pc:docMk/>
            <pc:sldMk cId="1806228982" sldId="262"/>
            <ac:spMk id="53" creationId="{F51F80E8-0CAC-410E-B59A-29FDDC357ED4}"/>
          </ac:spMkLst>
        </pc:spChg>
        <pc:spChg chg="add del">
          <ac:chgData name="Barbara Keller" userId="385ce9441eecbd7f" providerId="LiveId" clId="{117C59C7-AF63-4799-BC4B-BA5E5D6C8F46}" dt="2021-12-04T03:37:48.042" v="4847" actId="26606"/>
          <ac:spMkLst>
            <pc:docMk/>
            <pc:sldMk cId="1806228982" sldId="262"/>
            <ac:spMk id="57" creationId="{B695FF10-1FB8-436D-BD0A-5F0D9082A3A0}"/>
          </ac:spMkLst>
        </pc:spChg>
        <pc:spChg chg="add del">
          <ac:chgData name="Barbara Keller" userId="385ce9441eecbd7f" providerId="LiveId" clId="{117C59C7-AF63-4799-BC4B-BA5E5D6C8F46}" dt="2021-12-04T03:37:48.042" v="4847" actId="26606"/>
          <ac:spMkLst>
            <pc:docMk/>
            <pc:sldMk cId="1806228982" sldId="262"/>
            <ac:spMk id="58" creationId="{4C15E1F5-1C97-418B-B8B1-A3457E5C3959}"/>
          </ac:spMkLst>
        </pc:spChg>
        <pc:spChg chg="add del">
          <ac:chgData name="Barbara Keller" userId="385ce9441eecbd7f" providerId="LiveId" clId="{117C59C7-AF63-4799-BC4B-BA5E5D6C8F46}" dt="2021-12-04T03:37:48.042" v="4847" actId="26606"/>
          <ac:spMkLst>
            <pc:docMk/>
            <pc:sldMk cId="1806228982" sldId="262"/>
            <ac:spMk id="59" creationId="{3E7929B2-D163-40F0-A012-01126A98D2EB}"/>
          </ac:spMkLst>
        </pc:spChg>
        <pc:spChg chg="add del">
          <ac:chgData name="Barbara Keller" userId="385ce9441eecbd7f" providerId="LiveId" clId="{117C59C7-AF63-4799-BC4B-BA5E5D6C8F46}" dt="2021-12-04T03:37:49.736" v="4850" actId="26606"/>
          <ac:spMkLst>
            <pc:docMk/>
            <pc:sldMk cId="1806228982" sldId="262"/>
            <ac:spMk id="63" creationId="{B6759836-3DB7-45C2-AAFE-40423302362E}"/>
          </ac:spMkLst>
        </pc:spChg>
        <pc:spChg chg="add del">
          <ac:chgData name="Barbara Keller" userId="385ce9441eecbd7f" providerId="LiveId" clId="{117C59C7-AF63-4799-BC4B-BA5E5D6C8F46}" dt="2021-12-04T03:37:52.119" v="4853" actId="26606"/>
          <ac:spMkLst>
            <pc:docMk/>
            <pc:sldMk cId="1806228982" sldId="262"/>
            <ac:spMk id="67" creationId="{077D6507-8E8D-40E1-A7B9-63012EF9492F}"/>
          </ac:spMkLst>
        </pc:spChg>
        <pc:spChg chg="add del">
          <ac:chgData name="Barbara Keller" userId="385ce9441eecbd7f" providerId="LiveId" clId="{117C59C7-AF63-4799-BC4B-BA5E5D6C8F46}" dt="2021-12-04T03:37:59.712" v="4859" actId="26606"/>
          <ac:spMkLst>
            <pc:docMk/>
            <pc:sldMk cId="1806228982" sldId="262"/>
            <ac:spMk id="74" creationId="{B6759836-3DB7-45C2-AAFE-40423302362E}"/>
          </ac:spMkLst>
        </pc:spChg>
        <pc:spChg chg="add del">
          <ac:chgData name="Barbara Keller" userId="385ce9441eecbd7f" providerId="LiveId" clId="{117C59C7-AF63-4799-BC4B-BA5E5D6C8F46}" dt="2021-12-04T03:38:09.409" v="4861" actId="26606"/>
          <ac:spMkLst>
            <pc:docMk/>
            <pc:sldMk cId="1806228982" sldId="262"/>
            <ac:spMk id="78" creationId="{B695FF10-1FB8-436D-BD0A-5F0D9082A3A0}"/>
          </ac:spMkLst>
        </pc:spChg>
        <pc:spChg chg="add del">
          <ac:chgData name="Barbara Keller" userId="385ce9441eecbd7f" providerId="LiveId" clId="{117C59C7-AF63-4799-BC4B-BA5E5D6C8F46}" dt="2021-12-04T03:38:09.409" v="4861" actId="26606"/>
          <ac:spMkLst>
            <pc:docMk/>
            <pc:sldMk cId="1806228982" sldId="262"/>
            <ac:spMk id="79" creationId="{4C15E1F5-1C97-418B-B8B1-A3457E5C3959}"/>
          </ac:spMkLst>
        </pc:spChg>
        <pc:spChg chg="add del">
          <ac:chgData name="Barbara Keller" userId="385ce9441eecbd7f" providerId="LiveId" clId="{117C59C7-AF63-4799-BC4B-BA5E5D6C8F46}" dt="2021-12-04T03:38:09.409" v="4861" actId="26606"/>
          <ac:spMkLst>
            <pc:docMk/>
            <pc:sldMk cId="1806228982" sldId="262"/>
            <ac:spMk id="80" creationId="{3E7929B2-D163-40F0-A012-01126A98D2EB}"/>
          </ac:spMkLst>
        </pc:spChg>
        <pc:spChg chg="add del">
          <ac:chgData name="Barbara Keller" userId="385ce9441eecbd7f" providerId="LiveId" clId="{117C59C7-AF63-4799-BC4B-BA5E5D6C8F46}" dt="2021-12-04T03:38:15.500" v="4863" actId="26606"/>
          <ac:spMkLst>
            <pc:docMk/>
            <pc:sldMk cId="1806228982" sldId="262"/>
            <ac:spMk id="84" creationId="{A7244538-290E-40DA-A93A-14BB3E6CF173}"/>
          </ac:spMkLst>
        </pc:spChg>
        <pc:spChg chg="add del">
          <ac:chgData name="Barbara Keller" userId="385ce9441eecbd7f" providerId="LiveId" clId="{117C59C7-AF63-4799-BC4B-BA5E5D6C8F46}" dt="2021-12-04T03:38:15.500" v="4863" actId="26606"/>
          <ac:spMkLst>
            <pc:docMk/>
            <pc:sldMk cId="1806228982" sldId="262"/>
            <ac:spMk id="85" creationId="{AB1DF3B3-9DBC-445D-AE4E-A62E5A9B85D5}"/>
          </ac:spMkLst>
        </pc:spChg>
        <pc:spChg chg="add del">
          <ac:chgData name="Barbara Keller" userId="385ce9441eecbd7f" providerId="LiveId" clId="{117C59C7-AF63-4799-BC4B-BA5E5D6C8F46}" dt="2021-12-04T03:38:15.500" v="4863" actId="26606"/>
          <ac:spMkLst>
            <pc:docMk/>
            <pc:sldMk cId="1806228982" sldId="262"/>
            <ac:spMk id="86" creationId="{F51F80E8-0CAC-410E-B59A-29FDDC357ED4}"/>
          </ac:spMkLst>
        </pc:spChg>
        <pc:spChg chg="add del">
          <ac:chgData name="Barbara Keller" userId="385ce9441eecbd7f" providerId="LiveId" clId="{117C59C7-AF63-4799-BC4B-BA5E5D6C8F46}" dt="2021-12-04T03:38:17.433" v="4865" actId="26606"/>
          <ac:spMkLst>
            <pc:docMk/>
            <pc:sldMk cId="1806228982" sldId="262"/>
            <ac:spMk id="90" creationId="{B695FF10-1FB8-436D-BD0A-5F0D9082A3A0}"/>
          </ac:spMkLst>
        </pc:spChg>
        <pc:spChg chg="add del">
          <ac:chgData name="Barbara Keller" userId="385ce9441eecbd7f" providerId="LiveId" clId="{117C59C7-AF63-4799-BC4B-BA5E5D6C8F46}" dt="2021-12-04T03:38:17.433" v="4865" actId="26606"/>
          <ac:spMkLst>
            <pc:docMk/>
            <pc:sldMk cId="1806228982" sldId="262"/>
            <ac:spMk id="91" creationId="{4C15E1F5-1C97-418B-B8B1-A3457E5C3959}"/>
          </ac:spMkLst>
        </pc:spChg>
        <pc:spChg chg="add del">
          <ac:chgData name="Barbara Keller" userId="385ce9441eecbd7f" providerId="LiveId" clId="{117C59C7-AF63-4799-BC4B-BA5E5D6C8F46}" dt="2021-12-04T03:38:17.433" v="4865" actId="26606"/>
          <ac:spMkLst>
            <pc:docMk/>
            <pc:sldMk cId="1806228982" sldId="262"/>
            <ac:spMk id="92" creationId="{3E7929B2-D163-40F0-A012-01126A98D2EB}"/>
          </ac:spMkLst>
        </pc:spChg>
        <pc:spChg chg="add del">
          <ac:chgData name="Barbara Keller" userId="385ce9441eecbd7f" providerId="LiveId" clId="{117C59C7-AF63-4799-BC4B-BA5E5D6C8F46}" dt="2021-12-04T03:38:21.361" v="4867" actId="26606"/>
          <ac:spMkLst>
            <pc:docMk/>
            <pc:sldMk cId="1806228982" sldId="262"/>
            <ac:spMk id="96" creationId="{A7244538-290E-40DA-A93A-14BB3E6CF173}"/>
          </ac:spMkLst>
        </pc:spChg>
        <pc:spChg chg="add del">
          <ac:chgData name="Barbara Keller" userId="385ce9441eecbd7f" providerId="LiveId" clId="{117C59C7-AF63-4799-BC4B-BA5E5D6C8F46}" dt="2021-12-04T03:38:21.361" v="4867" actId="26606"/>
          <ac:spMkLst>
            <pc:docMk/>
            <pc:sldMk cId="1806228982" sldId="262"/>
            <ac:spMk id="97" creationId="{AB1DF3B3-9DBC-445D-AE4E-A62E5A9B85D5}"/>
          </ac:spMkLst>
        </pc:spChg>
        <pc:spChg chg="add del">
          <ac:chgData name="Barbara Keller" userId="385ce9441eecbd7f" providerId="LiveId" clId="{117C59C7-AF63-4799-BC4B-BA5E5D6C8F46}" dt="2021-12-04T03:38:21.361" v="4867" actId="26606"/>
          <ac:spMkLst>
            <pc:docMk/>
            <pc:sldMk cId="1806228982" sldId="262"/>
            <ac:spMk id="98" creationId="{F51F80E8-0CAC-410E-B59A-29FDDC357ED4}"/>
          </ac:spMkLst>
        </pc:spChg>
        <pc:spChg chg="add del">
          <ac:chgData name="Barbara Keller" userId="385ce9441eecbd7f" providerId="LiveId" clId="{117C59C7-AF63-4799-BC4B-BA5E5D6C8F46}" dt="2021-12-04T03:38:25.246" v="4873" actId="26606"/>
          <ac:spMkLst>
            <pc:docMk/>
            <pc:sldMk cId="1806228982" sldId="262"/>
            <ac:spMk id="105" creationId="{8343378B-CD8B-42C8-B5F6-1735FD150F6B}"/>
          </ac:spMkLst>
        </pc:spChg>
        <pc:spChg chg="add">
          <ac:chgData name="Barbara Keller" userId="385ce9441eecbd7f" providerId="LiveId" clId="{117C59C7-AF63-4799-BC4B-BA5E5D6C8F46}" dt="2021-12-04T03:38:25.300" v="4874" actId="26606"/>
          <ac:spMkLst>
            <pc:docMk/>
            <pc:sldMk cId="1806228982" sldId="262"/>
            <ac:spMk id="111" creationId="{7CB7C310-FE58-42C8-923F-E29308AB12F7}"/>
          </ac:spMkLst>
        </pc:spChg>
        <pc:spChg chg="add">
          <ac:chgData name="Barbara Keller" userId="385ce9441eecbd7f" providerId="LiveId" clId="{117C59C7-AF63-4799-BC4B-BA5E5D6C8F46}" dt="2021-12-04T03:38:25.300" v="4874" actId="26606"/>
          <ac:spMkLst>
            <pc:docMk/>
            <pc:sldMk cId="1806228982" sldId="262"/>
            <ac:spMk id="112" creationId="{4A50A440-71B7-4225-BF26-485C42F1F518}"/>
          </ac:spMkLst>
        </pc:spChg>
        <pc:picChg chg="add mod ord">
          <ac:chgData name="Barbara Keller" userId="385ce9441eecbd7f" providerId="LiveId" clId="{117C59C7-AF63-4799-BC4B-BA5E5D6C8F46}" dt="2021-12-04T17:52:39.378" v="5175" actId="1036"/>
          <ac:picMkLst>
            <pc:docMk/>
            <pc:sldMk cId="1806228982" sldId="262"/>
            <ac:picMk id="5" creationId="{6B1F9065-6E1B-4B79-A6A4-9E188FBA75C3}"/>
          </ac:picMkLst>
        </pc:picChg>
        <pc:picChg chg="del">
          <ac:chgData name="Barbara Keller" userId="385ce9441eecbd7f" providerId="LiveId" clId="{117C59C7-AF63-4799-BC4B-BA5E5D6C8F46}" dt="2021-12-04T03:36:42.132" v="4830" actId="26606"/>
          <ac:picMkLst>
            <pc:docMk/>
            <pc:sldMk cId="1806228982" sldId="262"/>
            <ac:picMk id="8" creationId="{A932DB99-93A2-40E5-BC49-E211DCC03CA7}"/>
          </ac:picMkLst>
        </pc:picChg>
        <pc:picChg chg="del">
          <ac:chgData name="Barbara Keller" userId="385ce9441eecbd7f" providerId="LiveId" clId="{117C59C7-AF63-4799-BC4B-BA5E5D6C8F46}" dt="2021-12-04T03:36:42.132" v="4830" actId="26606"/>
          <ac:picMkLst>
            <pc:docMk/>
            <pc:sldMk cId="1806228982" sldId="262"/>
            <ac:picMk id="10" creationId="{2A48D323-B3EB-44BB-ABAA-D89B3AF28FA7}"/>
          </ac:picMkLst>
        </pc:picChg>
        <pc:picChg chg="del">
          <ac:chgData name="Barbara Keller" userId="385ce9441eecbd7f" providerId="LiveId" clId="{117C59C7-AF63-4799-BC4B-BA5E5D6C8F46}" dt="2021-12-04T03:36:42.132" v="4830" actId="26606"/>
          <ac:picMkLst>
            <pc:docMk/>
            <pc:sldMk cId="1806228982" sldId="262"/>
            <ac:picMk id="16" creationId="{4AF26941-50B6-4D7B-AE52-225540B7EE73}"/>
          </ac:picMkLst>
        </pc:picChg>
        <pc:picChg chg="add del">
          <ac:chgData name="Barbara Keller" userId="385ce9441eecbd7f" providerId="LiveId" clId="{117C59C7-AF63-4799-BC4B-BA5E5D6C8F46}" dt="2021-12-04T03:38:25.300" v="4874" actId="26606"/>
          <ac:picMkLst>
            <pc:docMk/>
            <pc:sldMk cId="1806228982" sldId="262"/>
            <ac:picMk id="21" creationId="{15CC8773-0E3F-4D1C-A409-0353003E65C1}"/>
          </ac:picMkLst>
        </pc:picChg>
        <pc:picChg chg="add del">
          <ac:chgData name="Barbara Keller" userId="385ce9441eecbd7f" providerId="LiveId" clId="{117C59C7-AF63-4799-BC4B-BA5E5D6C8F46}" dt="2021-12-04T03:38:25.300" v="4874" actId="26606"/>
          <ac:picMkLst>
            <pc:docMk/>
            <pc:sldMk cId="1806228982" sldId="262"/>
            <ac:picMk id="23" creationId="{29160FC1-6959-4BB1-8E7A-0CA07E8BAAF7}"/>
          </ac:picMkLst>
        </pc:picChg>
        <pc:picChg chg="add del">
          <ac:chgData name="Barbara Keller" userId="385ce9441eecbd7f" providerId="LiveId" clId="{117C59C7-AF63-4799-BC4B-BA5E5D6C8F46}" dt="2021-12-04T03:37:28.899" v="4837" actId="26606"/>
          <ac:picMkLst>
            <pc:docMk/>
            <pc:sldMk cId="1806228982" sldId="262"/>
            <ac:picMk id="32" creationId="{15CC8773-0E3F-4D1C-A409-0353003E65C1}"/>
          </ac:picMkLst>
        </pc:picChg>
        <pc:picChg chg="add del">
          <ac:chgData name="Barbara Keller" userId="385ce9441eecbd7f" providerId="LiveId" clId="{117C59C7-AF63-4799-BC4B-BA5E5D6C8F46}" dt="2021-12-04T03:37:28.899" v="4837" actId="26606"/>
          <ac:picMkLst>
            <pc:docMk/>
            <pc:sldMk cId="1806228982" sldId="262"/>
            <ac:picMk id="34" creationId="{29160FC1-6959-4BB1-8E7A-0CA07E8BAAF7}"/>
          </ac:picMkLst>
        </pc:picChg>
        <pc:picChg chg="add del">
          <ac:chgData name="Barbara Keller" userId="385ce9441eecbd7f" providerId="LiveId" clId="{117C59C7-AF63-4799-BC4B-BA5E5D6C8F46}" dt="2021-12-04T03:37:30.695" v="4840" actId="26606"/>
          <ac:picMkLst>
            <pc:docMk/>
            <pc:sldMk cId="1806228982" sldId="262"/>
            <ac:picMk id="40" creationId="{DDC12A77-997B-4938-83F6-824354F8AD5E}"/>
          </ac:picMkLst>
        </pc:picChg>
        <pc:picChg chg="add del">
          <ac:chgData name="Barbara Keller" userId="385ce9441eecbd7f" providerId="LiveId" clId="{117C59C7-AF63-4799-BC4B-BA5E5D6C8F46}" dt="2021-12-04T03:37:30.695" v="4840" actId="26606"/>
          <ac:picMkLst>
            <pc:docMk/>
            <pc:sldMk cId="1806228982" sldId="262"/>
            <ac:picMk id="41" creationId="{15CC8773-0E3F-4D1C-A409-0353003E65C1}"/>
          </ac:picMkLst>
        </pc:picChg>
        <pc:picChg chg="add del">
          <ac:chgData name="Barbara Keller" userId="385ce9441eecbd7f" providerId="LiveId" clId="{117C59C7-AF63-4799-BC4B-BA5E5D6C8F46}" dt="2021-12-04T03:37:30.695" v="4840" actId="26606"/>
          <ac:picMkLst>
            <pc:docMk/>
            <pc:sldMk cId="1806228982" sldId="262"/>
            <ac:picMk id="42" creationId="{29160FC1-6959-4BB1-8E7A-0CA07E8BAAF7}"/>
          </ac:picMkLst>
        </pc:picChg>
        <pc:picChg chg="add del">
          <ac:chgData name="Barbara Keller" userId="385ce9441eecbd7f" providerId="LiveId" clId="{117C59C7-AF63-4799-BC4B-BA5E5D6C8F46}" dt="2021-12-04T03:37:30.695" v="4840" actId="26606"/>
          <ac:picMkLst>
            <pc:docMk/>
            <pc:sldMk cId="1806228982" sldId="262"/>
            <ac:picMk id="44" creationId="{0B437D4A-C753-4188-A33C-D004EDBF1B0B}"/>
          </ac:picMkLst>
        </pc:picChg>
        <pc:picChg chg="add del">
          <ac:chgData name="Barbara Keller" userId="385ce9441eecbd7f" providerId="LiveId" clId="{117C59C7-AF63-4799-BC4B-BA5E5D6C8F46}" dt="2021-12-04T03:37:35.411" v="4843" actId="26606"/>
          <ac:picMkLst>
            <pc:docMk/>
            <pc:sldMk cId="1806228982" sldId="262"/>
            <ac:picMk id="46" creationId="{15CC8773-0E3F-4D1C-A409-0353003E65C1}"/>
          </ac:picMkLst>
        </pc:picChg>
        <pc:picChg chg="add del">
          <ac:chgData name="Barbara Keller" userId="385ce9441eecbd7f" providerId="LiveId" clId="{117C59C7-AF63-4799-BC4B-BA5E5D6C8F46}" dt="2021-12-04T03:37:35.411" v="4843" actId="26606"/>
          <ac:picMkLst>
            <pc:docMk/>
            <pc:sldMk cId="1806228982" sldId="262"/>
            <ac:picMk id="47" creationId="{29160FC1-6959-4BB1-8E7A-0CA07E8BAAF7}"/>
          </ac:picMkLst>
        </pc:picChg>
        <pc:picChg chg="add del">
          <ac:chgData name="Barbara Keller" userId="385ce9441eecbd7f" providerId="LiveId" clId="{117C59C7-AF63-4799-BC4B-BA5E5D6C8F46}" dt="2021-12-04T03:37:42.279" v="4845" actId="26606"/>
          <ac:picMkLst>
            <pc:docMk/>
            <pc:sldMk cId="1806228982" sldId="262"/>
            <ac:picMk id="49" creationId="{15CC8773-0E3F-4D1C-A409-0353003E65C1}"/>
          </ac:picMkLst>
        </pc:picChg>
        <pc:picChg chg="add del">
          <ac:chgData name="Barbara Keller" userId="385ce9441eecbd7f" providerId="LiveId" clId="{117C59C7-AF63-4799-BC4B-BA5E5D6C8F46}" dt="2021-12-04T03:37:42.279" v="4845" actId="26606"/>
          <ac:picMkLst>
            <pc:docMk/>
            <pc:sldMk cId="1806228982" sldId="262"/>
            <ac:picMk id="50" creationId="{29160FC1-6959-4BB1-8E7A-0CA07E8BAAF7}"/>
          </ac:picMkLst>
        </pc:picChg>
        <pc:picChg chg="add del">
          <ac:chgData name="Barbara Keller" userId="385ce9441eecbd7f" providerId="LiveId" clId="{117C59C7-AF63-4799-BC4B-BA5E5D6C8F46}" dt="2021-12-04T03:37:48.042" v="4847" actId="26606"/>
          <ac:picMkLst>
            <pc:docMk/>
            <pc:sldMk cId="1806228982" sldId="262"/>
            <ac:picMk id="55" creationId="{93E2C8F5-B35B-4728-AFAB-5111275C6C0E}"/>
          </ac:picMkLst>
        </pc:picChg>
        <pc:picChg chg="add del">
          <ac:chgData name="Barbara Keller" userId="385ce9441eecbd7f" providerId="LiveId" clId="{117C59C7-AF63-4799-BC4B-BA5E5D6C8F46}" dt="2021-12-04T03:37:48.042" v="4847" actId="26606"/>
          <ac:picMkLst>
            <pc:docMk/>
            <pc:sldMk cId="1806228982" sldId="262"/>
            <ac:picMk id="56" creationId="{69EB4E46-374D-4E57-9304-5B8EDFB8E5B4}"/>
          </ac:picMkLst>
        </pc:picChg>
        <pc:picChg chg="add del">
          <ac:chgData name="Barbara Keller" userId="385ce9441eecbd7f" providerId="LiveId" clId="{117C59C7-AF63-4799-BC4B-BA5E5D6C8F46}" dt="2021-12-04T03:37:49.736" v="4850" actId="26606"/>
          <ac:picMkLst>
            <pc:docMk/>
            <pc:sldMk cId="1806228982" sldId="262"/>
            <ac:picMk id="61" creationId="{15CC8773-0E3F-4D1C-A409-0353003E65C1}"/>
          </ac:picMkLst>
        </pc:picChg>
        <pc:picChg chg="add del">
          <ac:chgData name="Barbara Keller" userId="385ce9441eecbd7f" providerId="LiveId" clId="{117C59C7-AF63-4799-BC4B-BA5E5D6C8F46}" dt="2021-12-04T03:37:49.736" v="4850" actId="26606"/>
          <ac:picMkLst>
            <pc:docMk/>
            <pc:sldMk cId="1806228982" sldId="262"/>
            <ac:picMk id="62" creationId="{29160FC1-6959-4BB1-8E7A-0CA07E8BAAF7}"/>
          </ac:picMkLst>
        </pc:picChg>
        <pc:picChg chg="add del">
          <ac:chgData name="Barbara Keller" userId="385ce9441eecbd7f" providerId="LiveId" clId="{117C59C7-AF63-4799-BC4B-BA5E5D6C8F46}" dt="2021-12-04T03:37:52.119" v="4853" actId="26606"/>
          <ac:picMkLst>
            <pc:docMk/>
            <pc:sldMk cId="1806228982" sldId="262"/>
            <ac:picMk id="65" creationId="{15CC8773-0E3F-4D1C-A409-0353003E65C1}"/>
          </ac:picMkLst>
        </pc:picChg>
        <pc:picChg chg="add del">
          <ac:chgData name="Barbara Keller" userId="385ce9441eecbd7f" providerId="LiveId" clId="{117C59C7-AF63-4799-BC4B-BA5E5D6C8F46}" dt="2021-12-04T03:37:52.119" v="4853" actId="26606"/>
          <ac:picMkLst>
            <pc:docMk/>
            <pc:sldMk cId="1806228982" sldId="262"/>
            <ac:picMk id="66" creationId="{29160FC1-6959-4BB1-8E7A-0CA07E8BAAF7}"/>
          </ac:picMkLst>
        </pc:picChg>
        <pc:picChg chg="add del">
          <ac:chgData name="Barbara Keller" userId="385ce9441eecbd7f" providerId="LiveId" clId="{117C59C7-AF63-4799-BC4B-BA5E5D6C8F46}" dt="2021-12-04T03:37:58.532" v="4856" actId="26606"/>
          <ac:picMkLst>
            <pc:docMk/>
            <pc:sldMk cId="1806228982" sldId="262"/>
            <ac:picMk id="69" creationId="{93E2C8F5-B35B-4728-AFAB-5111275C6C0E}"/>
          </ac:picMkLst>
        </pc:picChg>
        <pc:picChg chg="add del">
          <ac:chgData name="Barbara Keller" userId="385ce9441eecbd7f" providerId="LiveId" clId="{117C59C7-AF63-4799-BC4B-BA5E5D6C8F46}" dt="2021-12-04T03:37:58.532" v="4856" actId="26606"/>
          <ac:picMkLst>
            <pc:docMk/>
            <pc:sldMk cId="1806228982" sldId="262"/>
            <ac:picMk id="70" creationId="{69EB4E46-374D-4E57-9304-5B8EDFB8E5B4}"/>
          </ac:picMkLst>
        </pc:picChg>
        <pc:picChg chg="add del">
          <ac:chgData name="Barbara Keller" userId="385ce9441eecbd7f" providerId="LiveId" clId="{117C59C7-AF63-4799-BC4B-BA5E5D6C8F46}" dt="2021-12-04T03:37:59.712" v="4859" actId="26606"/>
          <ac:picMkLst>
            <pc:docMk/>
            <pc:sldMk cId="1806228982" sldId="262"/>
            <ac:picMk id="72" creationId="{15CC8773-0E3F-4D1C-A409-0353003E65C1}"/>
          </ac:picMkLst>
        </pc:picChg>
        <pc:picChg chg="add del">
          <ac:chgData name="Barbara Keller" userId="385ce9441eecbd7f" providerId="LiveId" clId="{117C59C7-AF63-4799-BC4B-BA5E5D6C8F46}" dt="2021-12-04T03:37:59.712" v="4859" actId="26606"/>
          <ac:picMkLst>
            <pc:docMk/>
            <pc:sldMk cId="1806228982" sldId="262"/>
            <ac:picMk id="73" creationId="{29160FC1-6959-4BB1-8E7A-0CA07E8BAAF7}"/>
          </ac:picMkLst>
        </pc:picChg>
        <pc:picChg chg="add del">
          <ac:chgData name="Barbara Keller" userId="385ce9441eecbd7f" providerId="LiveId" clId="{117C59C7-AF63-4799-BC4B-BA5E5D6C8F46}" dt="2021-12-04T03:38:09.409" v="4861" actId="26606"/>
          <ac:picMkLst>
            <pc:docMk/>
            <pc:sldMk cId="1806228982" sldId="262"/>
            <ac:picMk id="76" creationId="{93E2C8F5-B35B-4728-AFAB-5111275C6C0E}"/>
          </ac:picMkLst>
        </pc:picChg>
        <pc:picChg chg="add del">
          <ac:chgData name="Barbara Keller" userId="385ce9441eecbd7f" providerId="LiveId" clId="{117C59C7-AF63-4799-BC4B-BA5E5D6C8F46}" dt="2021-12-04T03:38:09.409" v="4861" actId="26606"/>
          <ac:picMkLst>
            <pc:docMk/>
            <pc:sldMk cId="1806228982" sldId="262"/>
            <ac:picMk id="77" creationId="{69EB4E46-374D-4E57-9304-5B8EDFB8E5B4}"/>
          </ac:picMkLst>
        </pc:picChg>
        <pc:picChg chg="add del">
          <ac:chgData name="Barbara Keller" userId="385ce9441eecbd7f" providerId="LiveId" clId="{117C59C7-AF63-4799-BC4B-BA5E5D6C8F46}" dt="2021-12-04T03:38:15.500" v="4863" actId="26606"/>
          <ac:picMkLst>
            <pc:docMk/>
            <pc:sldMk cId="1806228982" sldId="262"/>
            <ac:picMk id="82" creationId="{15CC8773-0E3F-4D1C-A409-0353003E65C1}"/>
          </ac:picMkLst>
        </pc:picChg>
        <pc:picChg chg="add del">
          <ac:chgData name="Barbara Keller" userId="385ce9441eecbd7f" providerId="LiveId" clId="{117C59C7-AF63-4799-BC4B-BA5E5D6C8F46}" dt="2021-12-04T03:38:15.500" v="4863" actId="26606"/>
          <ac:picMkLst>
            <pc:docMk/>
            <pc:sldMk cId="1806228982" sldId="262"/>
            <ac:picMk id="83" creationId="{29160FC1-6959-4BB1-8E7A-0CA07E8BAAF7}"/>
          </ac:picMkLst>
        </pc:picChg>
        <pc:picChg chg="add del">
          <ac:chgData name="Barbara Keller" userId="385ce9441eecbd7f" providerId="LiveId" clId="{117C59C7-AF63-4799-BC4B-BA5E5D6C8F46}" dt="2021-12-04T03:38:17.433" v="4865" actId="26606"/>
          <ac:picMkLst>
            <pc:docMk/>
            <pc:sldMk cId="1806228982" sldId="262"/>
            <ac:picMk id="88" creationId="{93E2C8F5-B35B-4728-AFAB-5111275C6C0E}"/>
          </ac:picMkLst>
        </pc:picChg>
        <pc:picChg chg="add del">
          <ac:chgData name="Barbara Keller" userId="385ce9441eecbd7f" providerId="LiveId" clId="{117C59C7-AF63-4799-BC4B-BA5E5D6C8F46}" dt="2021-12-04T03:38:17.433" v="4865" actId="26606"/>
          <ac:picMkLst>
            <pc:docMk/>
            <pc:sldMk cId="1806228982" sldId="262"/>
            <ac:picMk id="89" creationId="{69EB4E46-374D-4E57-9304-5B8EDFB8E5B4}"/>
          </ac:picMkLst>
        </pc:picChg>
        <pc:picChg chg="add del">
          <ac:chgData name="Barbara Keller" userId="385ce9441eecbd7f" providerId="LiveId" clId="{117C59C7-AF63-4799-BC4B-BA5E5D6C8F46}" dt="2021-12-04T03:38:21.361" v="4867" actId="26606"/>
          <ac:picMkLst>
            <pc:docMk/>
            <pc:sldMk cId="1806228982" sldId="262"/>
            <ac:picMk id="94" creationId="{15CC8773-0E3F-4D1C-A409-0353003E65C1}"/>
          </ac:picMkLst>
        </pc:picChg>
        <pc:picChg chg="add del">
          <ac:chgData name="Barbara Keller" userId="385ce9441eecbd7f" providerId="LiveId" clId="{117C59C7-AF63-4799-BC4B-BA5E5D6C8F46}" dt="2021-12-04T03:38:21.361" v="4867" actId="26606"/>
          <ac:picMkLst>
            <pc:docMk/>
            <pc:sldMk cId="1806228982" sldId="262"/>
            <ac:picMk id="95" creationId="{29160FC1-6959-4BB1-8E7A-0CA07E8BAAF7}"/>
          </ac:picMkLst>
        </pc:picChg>
        <pc:picChg chg="add del">
          <ac:chgData name="Barbara Keller" userId="385ce9441eecbd7f" providerId="LiveId" clId="{117C59C7-AF63-4799-BC4B-BA5E5D6C8F46}" dt="2021-12-04T03:38:23.404" v="4870" actId="26606"/>
          <ac:picMkLst>
            <pc:docMk/>
            <pc:sldMk cId="1806228982" sldId="262"/>
            <ac:picMk id="100" creationId="{15CC8773-0E3F-4D1C-A409-0353003E65C1}"/>
          </ac:picMkLst>
        </pc:picChg>
        <pc:picChg chg="add del">
          <ac:chgData name="Barbara Keller" userId="385ce9441eecbd7f" providerId="LiveId" clId="{117C59C7-AF63-4799-BC4B-BA5E5D6C8F46}" dt="2021-12-04T03:38:23.404" v="4870" actId="26606"/>
          <ac:picMkLst>
            <pc:docMk/>
            <pc:sldMk cId="1806228982" sldId="262"/>
            <ac:picMk id="101" creationId="{29160FC1-6959-4BB1-8E7A-0CA07E8BAAF7}"/>
          </ac:picMkLst>
        </pc:picChg>
        <pc:picChg chg="add del">
          <ac:chgData name="Barbara Keller" userId="385ce9441eecbd7f" providerId="LiveId" clId="{117C59C7-AF63-4799-BC4B-BA5E5D6C8F46}" dt="2021-12-04T03:38:25.246" v="4873" actId="26606"/>
          <ac:picMkLst>
            <pc:docMk/>
            <pc:sldMk cId="1806228982" sldId="262"/>
            <ac:picMk id="103" creationId="{15CC8773-0E3F-4D1C-A409-0353003E65C1}"/>
          </ac:picMkLst>
        </pc:picChg>
        <pc:picChg chg="add del">
          <ac:chgData name="Barbara Keller" userId="385ce9441eecbd7f" providerId="LiveId" clId="{117C59C7-AF63-4799-BC4B-BA5E5D6C8F46}" dt="2021-12-04T03:38:25.246" v="4873" actId="26606"/>
          <ac:picMkLst>
            <pc:docMk/>
            <pc:sldMk cId="1806228982" sldId="262"/>
            <ac:picMk id="104" creationId="{29160FC1-6959-4BB1-8E7A-0CA07E8BAAF7}"/>
          </ac:picMkLst>
        </pc:picChg>
        <pc:picChg chg="add del">
          <ac:chgData name="Barbara Keller" userId="385ce9441eecbd7f" providerId="LiveId" clId="{117C59C7-AF63-4799-BC4B-BA5E5D6C8F46}" dt="2021-12-04T03:38:25.246" v="4873" actId="26606"/>
          <ac:picMkLst>
            <pc:docMk/>
            <pc:sldMk cId="1806228982" sldId="262"/>
            <ac:picMk id="106" creationId="{0B437D4A-C753-4188-A33C-D004EDBF1B0B}"/>
          </ac:picMkLst>
        </pc:picChg>
        <pc:picChg chg="add del">
          <ac:chgData name="Barbara Keller" userId="385ce9441eecbd7f" providerId="LiveId" clId="{117C59C7-AF63-4799-BC4B-BA5E5D6C8F46}" dt="2021-12-04T03:38:25.246" v="4873" actId="26606"/>
          <ac:picMkLst>
            <pc:docMk/>
            <pc:sldMk cId="1806228982" sldId="262"/>
            <ac:picMk id="107" creationId="{DDC12A77-997B-4938-83F6-824354F8AD5E}"/>
          </ac:picMkLst>
        </pc:picChg>
        <pc:picChg chg="add">
          <ac:chgData name="Barbara Keller" userId="385ce9441eecbd7f" providerId="LiveId" clId="{117C59C7-AF63-4799-BC4B-BA5E5D6C8F46}" dt="2021-12-04T03:38:25.300" v="4874" actId="26606"/>
          <ac:picMkLst>
            <pc:docMk/>
            <pc:sldMk cId="1806228982" sldId="262"/>
            <ac:picMk id="109" creationId="{15CC8773-0E3F-4D1C-A409-0353003E65C1}"/>
          </ac:picMkLst>
        </pc:picChg>
        <pc:picChg chg="add">
          <ac:chgData name="Barbara Keller" userId="385ce9441eecbd7f" providerId="LiveId" clId="{117C59C7-AF63-4799-BC4B-BA5E5D6C8F46}" dt="2021-12-04T03:38:25.300" v="4874" actId="26606"/>
          <ac:picMkLst>
            <pc:docMk/>
            <pc:sldMk cId="1806228982" sldId="262"/>
            <ac:picMk id="110" creationId="{29160FC1-6959-4BB1-8E7A-0CA07E8BAAF7}"/>
          </ac:picMkLst>
        </pc:picChg>
        <pc:cxnChg chg="del">
          <ac:chgData name="Barbara Keller" userId="385ce9441eecbd7f" providerId="LiveId" clId="{117C59C7-AF63-4799-BC4B-BA5E5D6C8F46}" dt="2021-12-04T03:36:42.132" v="4830" actId="26606"/>
          <ac:cxnSpMkLst>
            <pc:docMk/>
            <pc:sldMk cId="1806228982" sldId="262"/>
            <ac:cxnSpMk id="14" creationId="{AD0EF22F-5D3C-4240-8C32-1B20803E5A89}"/>
          </ac:cxnSpMkLst>
        </pc:cxnChg>
      </pc:sldChg>
      <pc:sldChg chg="addSp delSp modSp mod">
        <pc:chgData name="Barbara Keller" userId="385ce9441eecbd7f" providerId="LiveId" clId="{117C59C7-AF63-4799-BC4B-BA5E5D6C8F46}" dt="2021-12-04T19:28:03.157" v="5349" actId="403"/>
        <pc:sldMkLst>
          <pc:docMk/>
          <pc:sldMk cId="3429023651" sldId="263"/>
        </pc:sldMkLst>
        <pc:spChg chg="add mod">
          <ac:chgData name="Barbara Keller" userId="385ce9441eecbd7f" providerId="LiveId" clId="{117C59C7-AF63-4799-BC4B-BA5E5D6C8F46}" dt="2021-12-04T19:09:00.870" v="5325" actId="20577"/>
          <ac:spMkLst>
            <pc:docMk/>
            <pc:sldMk cId="3429023651" sldId="263"/>
            <ac:spMk id="4" creationId="{FB99EBDE-B639-4547-A44E-6629B3F6FBB2}"/>
          </ac:spMkLst>
        </pc:spChg>
        <pc:spChg chg="add del mod">
          <ac:chgData name="Barbara Keller" userId="385ce9441eecbd7f" providerId="LiveId" clId="{117C59C7-AF63-4799-BC4B-BA5E5D6C8F46}" dt="2021-12-04T19:13:22.013" v="5328" actId="478"/>
          <ac:spMkLst>
            <pc:docMk/>
            <pc:sldMk cId="3429023651" sldId="263"/>
            <ac:spMk id="5" creationId="{3B92C62E-DF95-4C5C-B891-BE67D3CF760B}"/>
          </ac:spMkLst>
        </pc:spChg>
        <pc:graphicFrameChg chg="add del mod">
          <ac:chgData name="Barbara Keller" userId="385ce9441eecbd7f" providerId="LiveId" clId="{117C59C7-AF63-4799-BC4B-BA5E5D6C8F46}" dt="2021-12-04T19:28:03.157" v="5349" actId="403"/>
          <ac:graphicFrameMkLst>
            <pc:docMk/>
            <pc:sldMk cId="3429023651" sldId="263"/>
            <ac:graphicFrameMk id="13" creationId="{A5935E18-BB2B-4384-A513-60FF42E3633A}"/>
          </ac:graphicFrameMkLst>
        </pc:graphicFrameChg>
      </pc:sldChg>
      <pc:sldChg chg="modSp mod">
        <pc:chgData name="Barbara Keller" userId="385ce9441eecbd7f" providerId="LiveId" clId="{117C59C7-AF63-4799-BC4B-BA5E5D6C8F46}" dt="2021-12-04T19:28:38.527" v="5353" actId="403"/>
        <pc:sldMkLst>
          <pc:docMk/>
          <pc:sldMk cId="3934675588" sldId="264"/>
        </pc:sldMkLst>
        <pc:graphicFrameChg chg="mod">
          <ac:chgData name="Barbara Keller" userId="385ce9441eecbd7f" providerId="LiveId" clId="{117C59C7-AF63-4799-BC4B-BA5E5D6C8F46}" dt="2021-12-04T19:28:38.527" v="5353" actId="403"/>
          <ac:graphicFrameMkLst>
            <pc:docMk/>
            <pc:sldMk cId="3934675588" sldId="264"/>
            <ac:graphicFrameMk id="10" creationId="{3206E25B-ED70-4D23-A968-737E2A2B5A68}"/>
          </ac:graphicFrameMkLst>
        </pc:graphicFrameChg>
      </pc:sldChg>
      <pc:sldChg chg="addSp delSp modSp mod">
        <pc:chgData name="Barbara Keller" userId="385ce9441eecbd7f" providerId="LiveId" clId="{117C59C7-AF63-4799-BC4B-BA5E5D6C8F46}" dt="2021-12-04T19:29:06.356" v="5356" actId="478"/>
        <pc:sldMkLst>
          <pc:docMk/>
          <pc:sldMk cId="791999376" sldId="265"/>
        </pc:sldMkLst>
        <pc:spChg chg="add del mod">
          <ac:chgData name="Barbara Keller" userId="385ce9441eecbd7f" providerId="LiveId" clId="{117C59C7-AF63-4799-BC4B-BA5E5D6C8F46}" dt="2021-12-04T19:29:06.356" v="5356" actId="478"/>
          <ac:spMkLst>
            <pc:docMk/>
            <pc:sldMk cId="791999376" sldId="265"/>
            <ac:spMk id="4" creationId="{495662BF-DDBB-45AD-A444-1E5C1AC36A82}"/>
          </ac:spMkLst>
        </pc:spChg>
        <pc:graphicFrameChg chg="add del mod">
          <ac:chgData name="Barbara Keller" userId="385ce9441eecbd7f" providerId="LiveId" clId="{117C59C7-AF63-4799-BC4B-BA5E5D6C8F46}" dt="2021-12-04T19:29:06.356" v="5356" actId="478"/>
          <ac:graphicFrameMkLst>
            <pc:docMk/>
            <pc:sldMk cId="791999376" sldId="265"/>
            <ac:graphicFrameMk id="7" creationId="{4ECE1ED4-E0C4-423C-8DBB-91514D37BCF0}"/>
          </ac:graphicFrameMkLst>
        </pc:graphicFrameChg>
      </pc:sldChg>
      <pc:sldChg chg="modSp mod ord">
        <pc:chgData name="Barbara Keller" userId="385ce9441eecbd7f" providerId="LiveId" clId="{117C59C7-AF63-4799-BC4B-BA5E5D6C8F46}" dt="2021-12-04T01:07:07.042" v="2703" actId="27636"/>
        <pc:sldMkLst>
          <pc:docMk/>
          <pc:sldMk cId="1174933113" sldId="266"/>
        </pc:sldMkLst>
        <pc:spChg chg="mod">
          <ac:chgData name="Barbara Keller" userId="385ce9441eecbd7f" providerId="LiveId" clId="{117C59C7-AF63-4799-BC4B-BA5E5D6C8F46}" dt="2021-12-04T01:07:07.042" v="2703" actId="27636"/>
          <ac:spMkLst>
            <pc:docMk/>
            <pc:sldMk cId="1174933113" sldId="266"/>
            <ac:spMk id="4" creationId="{085843F0-BEC1-40E0-B0D7-1DA33F19C78C}"/>
          </ac:spMkLst>
        </pc:spChg>
      </pc:sldChg>
      <pc:sldChg chg="modSp mod">
        <pc:chgData name="Barbara Keller" userId="385ce9441eecbd7f" providerId="LiveId" clId="{117C59C7-AF63-4799-BC4B-BA5E5D6C8F46}" dt="2021-12-04T00:38:06.995" v="1427" actId="20577"/>
        <pc:sldMkLst>
          <pc:docMk/>
          <pc:sldMk cId="1498350939" sldId="268"/>
        </pc:sldMkLst>
        <pc:spChg chg="mod">
          <ac:chgData name="Barbara Keller" userId="385ce9441eecbd7f" providerId="LiveId" clId="{117C59C7-AF63-4799-BC4B-BA5E5D6C8F46}" dt="2021-12-04T00:38:06.995" v="1427" actId="20577"/>
          <ac:spMkLst>
            <pc:docMk/>
            <pc:sldMk cId="1498350939" sldId="268"/>
            <ac:spMk id="3" creationId="{F5E1B26F-0507-4A4B-8B02-D0209FD6A817}"/>
          </ac:spMkLst>
        </pc:spChg>
      </pc:sldChg>
      <pc:sldChg chg="modSp new del mod">
        <pc:chgData name="Barbara Keller" userId="385ce9441eecbd7f" providerId="LiveId" clId="{117C59C7-AF63-4799-BC4B-BA5E5D6C8F46}" dt="2021-12-04T00:39:16.055" v="1428" actId="2696"/>
        <pc:sldMkLst>
          <pc:docMk/>
          <pc:sldMk cId="4040988059" sldId="269"/>
        </pc:sldMkLst>
        <pc:spChg chg="mod">
          <ac:chgData name="Barbara Keller" userId="385ce9441eecbd7f" providerId="LiveId" clId="{117C59C7-AF63-4799-BC4B-BA5E5D6C8F46}" dt="2021-12-04T00:09:16.402" v="518" actId="20577"/>
          <ac:spMkLst>
            <pc:docMk/>
            <pc:sldMk cId="4040988059" sldId="269"/>
            <ac:spMk id="2" creationId="{3725FBC7-DACA-40AF-AF64-B1C554D1FA2D}"/>
          </ac:spMkLst>
        </pc:spChg>
        <pc:spChg chg="mod">
          <ac:chgData name="Barbara Keller" userId="385ce9441eecbd7f" providerId="LiveId" clId="{117C59C7-AF63-4799-BC4B-BA5E5D6C8F46}" dt="2021-12-04T00:10:42.537" v="623" actId="20577"/>
          <ac:spMkLst>
            <pc:docMk/>
            <pc:sldMk cId="4040988059" sldId="269"/>
            <ac:spMk id="3" creationId="{070C56E3-4C17-4FE9-9416-96D1437FA632}"/>
          </ac:spMkLst>
        </pc:spChg>
        <pc:spChg chg="mod">
          <ac:chgData name="Barbara Keller" userId="385ce9441eecbd7f" providerId="LiveId" clId="{117C59C7-AF63-4799-BC4B-BA5E5D6C8F46}" dt="2021-12-04T00:11:06.984" v="627" actId="20577"/>
          <ac:spMkLst>
            <pc:docMk/>
            <pc:sldMk cId="4040988059" sldId="269"/>
            <ac:spMk id="4" creationId="{EAEB4556-A74F-419A-8BD4-93D38676AC43}"/>
          </ac:spMkLst>
        </pc:spChg>
      </pc:sldChg>
      <pc:sldChg chg="delSp modSp new mod">
        <pc:chgData name="Barbara Keller" userId="385ce9441eecbd7f" providerId="LiveId" clId="{117C59C7-AF63-4799-BC4B-BA5E5D6C8F46}" dt="2021-12-04T03:47:18.695" v="4953" actId="115"/>
        <pc:sldMkLst>
          <pc:docMk/>
          <pc:sldMk cId="3185378184" sldId="270"/>
        </pc:sldMkLst>
        <pc:spChg chg="mod">
          <ac:chgData name="Barbara Keller" userId="385ce9441eecbd7f" providerId="LiveId" clId="{117C59C7-AF63-4799-BC4B-BA5E5D6C8F46}" dt="2021-12-04T00:15:50.809" v="785" actId="20577"/>
          <ac:spMkLst>
            <pc:docMk/>
            <pc:sldMk cId="3185378184" sldId="270"/>
            <ac:spMk id="2" creationId="{B4B31584-102B-492B-BF21-E3A0037E5FAD}"/>
          </ac:spMkLst>
        </pc:spChg>
        <pc:spChg chg="mod">
          <ac:chgData name="Barbara Keller" userId="385ce9441eecbd7f" providerId="LiveId" clId="{117C59C7-AF63-4799-BC4B-BA5E5D6C8F46}" dt="2021-12-04T03:47:18.695" v="4953" actId="115"/>
          <ac:spMkLst>
            <pc:docMk/>
            <pc:sldMk cId="3185378184" sldId="270"/>
            <ac:spMk id="3" creationId="{882D6CC5-9ED3-487E-AFE9-993B218DCB1D}"/>
          </ac:spMkLst>
        </pc:spChg>
        <pc:spChg chg="del">
          <ac:chgData name="Barbara Keller" userId="385ce9441eecbd7f" providerId="LiveId" clId="{117C59C7-AF63-4799-BC4B-BA5E5D6C8F46}" dt="2021-12-04T00:20:27.827" v="1137" actId="478"/>
          <ac:spMkLst>
            <pc:docMk/>
            <pc:sldMk cId="3185378184" sldId="270"/>
            <ac:spMk id="4" creationId="{A2530E15-D320-4848-A28D-1522BA2F6BC3}"/>
          </ac:spMkLst>
        </pc:spChg>
      </pc:sldChg>
      <pc:sldChg chg="modSp add mod">
        <pc:chgData name="Barbara Keller" userId="385ce9441eecbd7f" providerId="LiveId" clId="{117C59C7-AF63-4799-BC4B-BA5E5D6C8F46}" dt="2021-12-04T03:46:47.803" v="4952" actId="20577"/>
        <pc:sldMkLst>
          <pc:docMk/>
          <pc:sldMk cId="745982544" sldId="271"/>
        </pc:sldMkLst>
        <pc:spChg chg="mod">
          <ac:chgData name="Barbara Keller" userId="385ce9441eecbd7f" providerId="LiveId" clId="{117C59C7-AF63-4799-BC4B-BA5E5D6C8F46}" dt="2021-12-04T00:43:57.379" v="1802" actId="20577"/>
          <ac:spMkLst>
            <pc:docMk/>
            <pc:sldMk cId="745982544" sldId="271"/>
            <ac:spMk id="2" creationId="{D0C9E27D-4557-4A59-AB21-B411F5A198B2}"/>
          </ac:spMkLst>
        </pc:spChg>
        <pc:spChg chg="mod">
          <ac:chgData name="Barbara Keller" userId="385ce9441eecbd7f" providerId="LiveId" clId="{117C59C7-AF63-4799-BC4B-BA5E5D6C8F46}" dt="2021-12-04T03:46:47.803" v="4952" actId="20577"/>
          <ac:spMkLst>
            <pc:docMk/>
            <pc:sldMk cId="745982544" sldId="271"/>
            <ac:spMk id="3" creationId="{6A09854D-58A3-480C-AE04-6824966E1522}"/>
          </ac:spMkLst>
        </pc:spChg>
      </pc:sldChg>
      <pc:sldChg chg="new del">
        <pc:chgData name="Barbara Keller" userId="385ce9441eecbd7f" providerId="LiveId" clId="{117C59C7-AF63-4799-BC4B-BA5E5D6C8F46}" dt="2021-12-04T01:01:01.535" v="2600" actId="47"/>
        <pc:sldMkLst>
          <pc:docMk/>
          <pc:sldMk cId="1447473670" sldId="272"/>
        </pc:sldMkLst>
      </pc:sldChg>
      <pc:sldChg chg="new del">
        <pc:chgData name="Barbara Keller" userId="385ce9441eecbd7f" providerId="LiveId" clId="{117C59C7-AF63-4799-BC4B-BA5E5D6C8F46}" dt="2021-12-04T01:00:39.991" v="2597" actId="47"/>
        <pc:sldMkLst>
          <pc:docMk/>
          <pc:sldMk cId="3954538726" sldId="273"/>
        </pc:sldMkLst>
      </pc:sldChg>
      <pc:sldChg chg="addSp delSp modSp new mod setBg">
        <pc:chgData name="Barbara Keller" userId="385ce9441eecbd7f" providerId="LiveId" clId="{117C59C7-AF63-4799-BC4B-BA5E5D6C8F46}" dt="2021-12-04T19:30:37.621" v="5378" actId="20577"/>
        <pc:sldMkLst>
          <pc:docMk/>
          <pc:sldMk cId="3798499480" sldId="274"/>
        </pc:sldMkLst>
        <pc:spChg chg="mod">
          <ac:chgData name="Barbara Keller" userId="385ce9441eecbd7f" providerId="LiveId" clId="{117C59C7-AF63-4799-BC4B-BA5E5D6C8F46}" dt="2021-12-04T03:29:57.655" v="4819" actId="1076"/>
          <ac:spMkLst>
            <pc:docMk/>
            <pc:sldMk cId="3798499480" sldId="274"/>
            <ac:spMk id="2" creationId="{EE5C2512-CEB0-482A-B037-9249F384E4AC}"/>
          </ac:spMkLst>
        </pc:spChg>
        <pc:spChg chg="mod">
          <ac:chgData name="Barbara Keller" userId="385ce9441eecbd7f" providerId="LiveId" clId="{117C59C7-AF63-4799-BC4B-BA5E5D6C8F46}" dt="2021-12-04T19:30:37.621" v="5378" actId="20577"/>
          <ac:spMkLst>
            <pc:docMk/>
            <pc:sldMk cId="3798499480" sldId="274"/>
            <ac:spMk id="3" creationId="{BC9D8BDD-F8DB-4A46-9374-CDF590F0E155}"/>
          </ac:spMkLst>
        </pc:spChg>
        <pc:spChg chg="add del">
          <ac:chgData name="Barbara Keller" userId="385ce9441eecbd7f" providerId="LiveId" clId="{117C59C7-AF63-4799-BC4B-BA5E5D6C8F46}" dt="2021-12-04T03:27:27.367" v="4771" actId="26606"/>
          <ac:spMkLst>
            <pc:docMk/>
            <pc:sldMk cId="3798499480" sldId="274"/>
            <ac:spMk id="18" creationId="{663CA5C5-89A6-4F86-B207-0DDE0C36735C}"/>
          </ac:spMkLst>
        </pc:spChg>
        <pc:spChg chg="add del">
          <ac:chgData name="Barbara Keller" userId="385ce9441eecbd7f" providerId="LiveId" clId="{117C59C7-AF63-4799-BC4B-BA5E5D6C8F46}" dt="2021-12-04T03:27:27.367" v="4771" actId="26606"/>
          <ac:spMkLst>
            <pc:docMk/>
            <pc:sldMk cId="3798499480" sldId="274"/>
            <ac:spMk id="20" creationId="{078E312C-31CE-41C9-808C-15F1C545BB1D}"/>
          </ac:spMkLst>
        </pc:spChg>
        <pc:spChg chg="add del">
          <ac:chgData name="Barbara Keller" userId="385ce9441eecbd7f" providerId="LiveId" clId="{117C59C7-AF63-4799-BC4B-BA5E5D6C8F46}" dt="2021-12-04T03:27:27.367" v="4771" actId="26606"/>
          <ac:spMkLst>
            <pc:docMk/>
            <pc:sldMk cId="3798499480" sldId="274"/>
            <ac:spMk id="22" creationId="{18A8634D-9511-46E2-8AD3-A0F12370CF75}"/>
          </ac:spMkLst>
        </pc:spChg>
        <pc:spChg chg="add del">
          <ac:chgData name="Barbara Keller" userId="385ce9441eecbd7f" providerId="LiveId" clId="{117C59C7-AF63-4799-BC4B-BA5E5D6C8F46}" dt="2021-12-04T03:27:27.367" v="4771" actId="26606"/>
          <ac:spMkLst>
            <pc:docMk/>
            <pc:sldMk cId="3798499480" sldId="274"/>
            <ac:spMk id="24" creationId="{0B4D78A0-4307-4D3E-89E9-5BD4D55227B2}"/>
          </ac:spMkLst>
        </pc:spChg>
        <pc:spChg chg="add del">
          <ac:chgData name="Barbara Keller" userId="385ce9441eecbd7f" providerId="LiveId" clId="{117C59C7-AF63-4799-BC4B-BA5E5D6C8F46}" dt="2021-12-04T03:27:38.179" v="4779" actId="26606"/>
          <ac:spMkLst>
            <pc:docMk/>
            <pc:sldMk cId="3798499480" sldId="274"/>
            <ac:spMk id="34" creationId="{B695FF10-1FB8-436D-BD0A-5F0D9082A3A0}"/>
          </ac:spMkLst>
        </pc:spChg>
        <pc:spChg chg="add del">
          <ac:chgData name="Barbara Keller" userId="385ce9441eecbd7f" providerId="LiveId" clId="{117C59C7-AF63-4799-BC4B-BA5E5D6C8F46}" dt="2021-12-04T03:27:38.179" v="4779" actId="26606"/>
          <ac:spMkLst>
            <pc:docMk/>
            <pc:sldMk cId="3798499480" sldId="274"/>
            <ac:spMk id="35" creationId="{4C15E1F5-1C97-418B-B8B1-A3457E5C3959}"/>
          </ac:spMkLst>
        </pc:spChg>
        <pc:spChg chg="add del">
          <ac:chgData name="Barbara Keller" userId="385ce9441eecbd7f" providerId="LiveId" clId="{117C59C7-AF63-4799-BC4B-BA5E5D6C8F46}" dt="2021-12-04T03:27:38.179" v="4779" actId="26606"/>
          <ac:spMkLst>
            <pc:docMk/>
            <pc:sldMk cId="3798499480" sldId="274"/>
            <ac:spMk id="36" creationId="{3E7929B2-D163-40F0-A012-01126A98D2EB}"/>
          </ac:spMkLst>
        </pc:spChg>
        <pc:spChg chg="add del">
          <ac:chgData name="Barbara Keller" userId="385ce9441eecbd7f" providerId="LiveId" clId="{117C59C7-AF63-4799-BC4B-BA5E5D6C8F46}" dt="2021-12-04T03:27:52.541" v="4787" actId="26606"/>
          <ac:spMkLst>
            <pc:docMk/>
            <pc:sldMk cId="3798499480" sldId="274"/>
            <ac:spMk id="46" creationId="{A7244538-290E-40DA-A93A-14BB3E6CF173}"/>
          </ac:spMkLst>
        </pc:spChg>
        <pc:spChg chg="add del">
          <ac:chgData name="Barbara Keller" userId="385ce9441eecbd7f" providerId="LiveId" clId="{117C59C7-AF63-4799-BC4B-BA5E5D6C8F46}" dt="2021-12-04T03:27:52.541" v="4787" actId="26606"/>
          <ac:spMkLst>
            <pc:docMk/>
            <pc:sldMk cId="3798499480" sldId="274"/>
            <ac:spMk id="47" creationId="{AB1DF3B3-9DBC-445D-AE4E-A62E5A9B85D5}"/>
          </ac:spMkLst>
        </pc:spChg>
        <pc:spChg chg="add del">
          <ac:chgData name="Barbara Keller" userId="385ce9441eecbd7f" providerId="LiveId" clId="{117C59C7-AF63-4799-BC4B-BA5E5D6C8F46}" dt="2021-12-04T03:27:52.541" v="4787" actId="26606"/>
          <ac:spMkLst>
            <pc:docMk/>
            <pc:sldMk cId="3798499480" sldId="274"/>
            <ac:spMk id="48" creationId="{F51F80E8-0CAC-410E-B59A-29FDDC357ED4}"/>
          </ac:spMkLst>
        </pc:spChg>
        <pc:spChg chg="add del">
          <ac:chgData name="Barbara Keller" userId="385ce9441eecbd7f" providerId="LiveId" clId="{117C59C7-AF63-4799-BC4B-BA5E5D6C8F46}" dt="2021-12-04T03:27:56.291" v="4789" actId="26606"/>
          <ac:spMkLst>
            <pc:docMk/>
            <pc:sldMk cId="3798499480" sldId="274"/>
            <ac:spMk id="52" creationId="{7CB7C310-FE58-42C8-923F-E29308AB12F7}"/>
          </ac:spMkLst>
        </pc:spChg>
        <pc:spChg chg="add del">
          <ac:chgData name="Barbara Keller" userId="385ce9441eecbd7f" providerId="LiveId" clId="{117C59C7-AF63-4799-BC4B-BA5E5D6C8F46}" dt="2021-12-04T03:27:56.291" v="4789" actId="26606"/>
          <ac:spMkLst>
            <pc:docMk/>
            <pc:sldMk cId="3798499480" sldId="274"/>
            <ac:spMk id="53" creationId="{4A50A440-71B7-4225-BF26-485C42F1F518}"/>
          </ac:spMkLst>
        </pc:spChg>
        <pc:spChg chg="add del">
          <ac:chgData name="Barbara Keller" userId="385ce9441eecbd7f" providerId="LiveId" clId="{117C59C7-AF63-4799-BC4B-BA5E5D6C8F46}" dt="2021-12-04T03:29:37.488" v="4815" actId="26606"/>
          <ac:spMkLst>
            <pc:docMk/>
            <pc:sldMk cId="3798499480" sldId="274"/>
            <ac:spMk id="57" creationId="{A7244538-290E-40DA-A93A-14BB3E6CF173}"/>
          </ac:spMkLst>
        </pc:spChg>
        <pc:spChg chg="add del">
          <ac:chgData name="Barbara Keller" userId="385ce9441eecbd7f" providerId="LiveId" clId="{117C59C7-AF63-4799-BC4B-BA5E5D6C8F46}" dt="2021-12-04T03:29:37.488" v="4815" actId="26606"/>
          <ac:spMkLst>
            <pc:docMk/>
            <pc:sldMk cId="3798499480" sldId="274"/>
            <ac:spMk id="58" creationId="{AB1DF3B3-9DBC-445D-AE4E-A62E5A9B85D5}"/>
          </ac:spMkLst>
        </pc:spChg>
        <pc:spChg chg="add del">
          <ac:chgData name="Barbara Keller" userId="385ce9441eecbd7f" providerId="LiveId" clId="{117C59C7-AF63-4799-BC4B-BA5E5D6C8F46}" dt="2021-12-04T03:29:37.488" v="4815" actId="26606"/>
          <ac:spMkLst>
            <pc:docMk/>
            <pc:sldMk cId="3798499480" sldId="274"/>
            <ac:spMk id="59" creationId="{F51F80E8-0CAC-410E-B59A-29FDDC357ED4}"/>
          </ac:spMkLst>
        </pc:spChg>
        <pc:picChg chg="add del mod">
          <ac:chgData name="Barbara Keller" userId="385ce9441eecbd7f" providerId="LiveId" clId="{117C59C7-AF63-4799-BC4B-BA5E5D6C8F46}" dt="2021-12-04T03:20:39.047" v="4749" actId="478"/>
          <ac:picMkLst>
            <pc:docMk/>
            <pc:sldMk cId="3798499480" sldId="274"/>
            <ac:picMk id="5" creationId="{2C4369AD-7C99-4135-AB1E-5C7DF11C2DB4}"/>
          </ac:picMkLst>
        </pc:picChg>
        <pc:picChg chg="add del mod">
          <ac:chgData name="Barbara Keller" userId="385ce9441eecbd7f" providerId="LiveId" clId="{117C59C7-AF63-4799-BC4B-BA5E5D6C8F46}" dt="2021-12-04T03:22:41.229" v="4757" actId="478"/>
          <ac:picMkLst>
            <pc:docMk/>
            <pc:sldMk cId="3798499480" sldId="274"/>
            <ac:picMk id="7" creationId="{274A17A7-1C3F-44DF-B026-99A1FDC7D7DD}"/>
          </ac:picMkLst>
        </pc:picChg>
        <pc:picChg chg="add mod ord">
          <ac:chgData name="Barbara Keller" userId="385ce9441eecbd7f" providerId="LiveId" clId="{117C59C7-AF63-4799-BC4B-BA5E5D6C8F46}" dt="2021-12-04T03:49:08.932" v="4961" actId="14100"/>
          <ac:picMkLst>
            <pc:docMk/>
            <pc:sldMk cId="3798499480" sldId="274"/>
            <ac:picMk id="9" creationId="{840C6DF3-10EB-4223-8AFF-1D9526B06F43}"/>
          </ac:picMkLst>
        </pc:picChg>
        <pc:picChg chg="add del">
          <ac:chgData name="Barbara Keller" userId="385ce9441eecbd7f" providerId="LiveId" clId="{117C59C7-AF63-4799-BC4B-BA5E5D6C8F46}" dt="2021-12-04T03:27:27.367" v="4771" actId="26606"/>
          <ac:picMkLst>
            <pc:docMk/>
            <pc:sldMk cId="3798499480" sldId="274"/>
            <ac:picMk id="14" creationId="{93E2C8F5-B35B-4728-AFAB-5111275C6C0E}"/>
          </ac:picMkLst>
        </pc:picChg>
        <pc:picChg chg="add del">
          <ac:chgData name="Barbara Keller" userId="385ce9441eecbd7f" providerId="LiveId" clId="{117C59C7-AF63-4799-BC4B-BA5E5D6C8F46}" dt="2021-12-04T03:27:27.367" v="4771" actId="26606"/>
          <ac:picMkLst>
            <pc:docMk/>
            <pc:sldMk cId="3798499480" sldId="274"/>
            <ac:picMk id="16" creationId="{69EB4E46-374D-4E57-9304-5B8EDFB8E5B4}"/>
          </ac:picMkLst>
        </pc:picChg>
        <pc:picChg chg="add del">
          <ac:chgData name="Barbara Keller" userId="385ce9441eecbd7f" providerId="LiveId" clId="{117C59C7-AF63-4799-BC4B-BA5E5D6C8F46}" dt="2021-12-04T03:27:29.664" v="4774" actId="26606"/>
          <ac:picMkLst>
            <pc:docMk/>
            <pc:sldMk cId="3798499480" sldId="274"/>
            <ac:picMk id="26" creationId="{15CC8773-0E3F-4D1C-A409-0353003E65C1}"/>
          </ac:picMkLst>
        </pc:picChg>
        <pc:picChg chg="add del">
          <ac:chgData name="Barbara Keller" userId="385ce9441eecbd7f" providerId="LiveId" clId="{117C59C7-AF63-4799-BC4B-BA5E5D6C8F46}" dt="2021-12-04T03:27:29.664" v="4774" actId="26606"/>
          <ac:picMkLst>
            <pc:docMk/>
            <pc:sldMk cId="3798499480" sldId="274"/>
            <ac:picMk id="27" creationId="{29160FC1-6959-4BB1-8E7A-0CA07E8BAAF7}"/>
          </ac:picMkLst>
        </pc:picChg>
        <pc:picChg chg="add del">
          <ac:chgData name="Barbara Keller" userId="385ce9441eecbd7f" providerId="LiveId" clId="{117C59C7-AF63-4799-BC4B-BA5E5D6C8F46}" dt="2021-12-04T03:27:32.900" v="4777" actId="26606"/>
          <ac:picMkLst>
            <pc:docMk/>
            <pc:sldMk cId="3798499480" sldId="274"/>
            <ac:picMk id="29" creationId="{93E2C8F5-B35B-4728-AFAB-5111275C6C0E}"/>
          </ac:picMkLst>
        </pc:picChg>
        <pc:picChg chg="add del">
          <ac:chgData name="Barbara Keller" userId="385ce9441eecbd7f" providerId="LiveId" clId="{117C59C7-AF63-4799-BC4B-BA5E5D6C8F46}" dt="2021-12-04T03:27:32.900" v="4777" actId="26606"/>
          <ac:picMkLst>
            <pc:docMk/>
            <pc:sldMk cId="3798499480" sldId="274"/>
            <ac:picMk id="30" creationId="{69EB4E46-374D-4E57-9304-5B8EDFB8E5B4}"/>
          </ac:picMkLst>
        </pc:picChg>
        <pc:picChg chg="add del">
          <ac:chgData name="Barbara Keller" userId="385ce9441eecbd7f" providerId="LiveId" clId="{117C59C7-AF63-4799-BC4B-BA5E5D6C8F46}" dt="2021-12-04T03:27:38.179" v="4779" actId="26606"/>
          <ac:picMkLst>
            <pc:docMk/>
            <pc:sldMk cId="3798499480" sldId="274"/>
            <ac:picMk id="32" creationId="{93E2C8F5-B35B-4728-AFAB-5111275C6C0E}"/>
          </ac:picMkLst>
        </pc:picChg>
        <pc:picChg chg="add del">
          <ac:chgData name="Barbara Keller" userId="385ce9441eecbd7f" providerId="LiveId" clId="{117C59C7-AF63-4799-BC4B-BA5E5D6C8F46}" dt="2021-12-04T03:27:38.179" v="4779" actId="26606"/>
          <ac:picMkLst>
            <pc:docMk/>
            <pc:sldMk cId="3798499480" sldId="274"/>
            <ac:picMk id="33" creationId="{69EB4E46-374D-4E57-9304-5B8EDFB8E5B4}"/>
          </ac:picMkLst>
        </pc:picChg>
        <pc:picChg chg="add del">
          <ac:chgData name="Barbara Keller" userId="385ce9441eecbd7f" providerId="LiveId" clId="{117C59C7-AF63-4799-BC4B-BA5E5D6C8F46}" dt="2021-12-04T03:27:45.175" v="4782" actId="26606"/>
          <ac:picMkLst>
            <pc:docMk/>
            <pc:sldMk cId="3798499480" sldId="274"/>
            <ac:picMk id="38" creationId="{93E2C8F5-B35B-4728-AFAB-5111275C6C0E}"/>
          </ac:picMkLst>
        </pc:picChg>
        <pc:picChg chg="add del">
          <ac:chgData name="Barbara Keller" userId="385ce9441eecbd7f" providerId="LiveId" clId="{117C59C7-AF63-4799-BC4B-BA5E5D6C8F46}" dt="2021-12-04T03:27:45.175" v="4782" actId="26606"/>
          <ac:picMkLst>
            <pc:docMk/>
            <pc:sldMk cId="3798499480" sldId="274"/>
            <ac:picMk id="39" creationId="{69EB4E46-374D-4E57-9304-5B8EDFB8E5B4}"/>
          </ac:picMkLst>
        </pc:picChg>
        <pc:picChg chg="add del">
          <ac:chgData name="Barbara Keller" userId="385ce9441eecbd7f" providerId="LiveId" clId="{117C59C7-AF63-4799-BC4B-BA5E5D6C8F46}" dt="2021-12-04T03:27:47.749" v="4785" actId="26606"/>
          <ac:picMkLst>
            <pc:docMk/>
            <pc:sldMk cId="3798499480" sldId="274"/>
            <ac:picMk id="41" creationId="{15CC8773-0E3F-4D1C-A409-0353003E65C1}"/>
          </ac:picMkLst>
        </pc:picChg>
        <pc:picChg chg="add del">
          <ac:chgData name="Barbara Keller" userId="385ce9441eecbd7f" providerId="LiveId" clId="{117C59C7-AF63-4799-BC4B-BA5E5D6C8F46}" dt="2021-12-04T03:27:47.749" v="4785" actId="26606"/>
          <ac:picMkLst>
            <pc:docMk/>
            <pc:sldMk cId="3798499480" sldId="274"/>
            <ac:picMk id="42" creationId="{29160FC1-6959-4BB1-8E7A-0CA07E8BAAF7}"/>
          </ac:picMkLst>
        </pc:picChg>
        <pc:picChg chg="add del">
          <ac:chgData name="Barbara Keller" userId="385ce9441eecbd7f" providerId="LiveId" clId="{117C59C7-AF63-4799-BC4B-BA5E5D6C8F46}" dt="2021-12-04T03:27:52.541" v="4787" actId="26606"/>
          <ac:picMkLst>
            <pc:docMk/>
            <pc:sldMk cId="3798499480" sldId="274"/>
            <ac:picMk id="44" creationId="{15CC8773-0E3F-4D1C-A409-0353003E65C1}"/>
          </ac:picMkLst>
        </pc:picChg>
        <pc:picChg chg="add del">
          <ac:chgData name="Barbara Keller" userId="385ce9441eecbd7f" providerId="LiveId" clId="{117C59C7-AF63-4799-BC4B-BA5E5D6C8F46}" dt="2021-12-04T03:27:52.541" v="4787" actId="26606"/>
          <ac:picMkLst>
            <pc:docMk/>
            <pc:sldMk cId="3798499480" sldId="274"/>
            <ac:picMk id="45" creationId="{29160FC1-6959-4BB1-8E7A-0CA07E8BAAF7}"/>
          </ac:picMkLst>
        </pc:picChg>
        <pc:picChg chg="add del">
          <ac:chgData name="Barbara Keller" userId="385ce9441eecbd7f" providerId="LiveId" clId="{117C59C7-AF63-4799-BC4B-BA5E5D6C8F46}" dt="2021-12-04T03:27:56.291" v="4789" actId="26606"/>
          <ac:picMkLst>
            <pc:docMk/>
            <pc:sldMk cId="3798499480" sldId="274"/>
            <ac:picMk id="50" creationId="{15CC8773-0E3F-4D1C-A409-0353003E65C1}"/>
          </ac:picMkLst>
        </pc:picChg>
        <pc:picChg chg="add del">
          <ac:chgData name="Barbara Keller" userId="385ce9441eecbd7f" providerId="LiveId" clId="{117C59C7-AF63-4799-BC4B-BA5E5D6C8F46}" dt="2021-12-04T03:27:56.291" v="4789" actId="26606"/>
          <ac:picMkLst>
            <pc:docMk/>
            <pc:sldMk cId="3798499480" sldId="274"/>
            <ac:picMk id="51" creationId="{29160FC1-6959-4BB1-8E7A-0CA07E8BAAF7}"/>
          </ac:picMkLst>
        </pc:picChg>
        <pc:picChg chg="add del">
          <ac:chgData name="Barbara Keller" userId="385ce9441eecbd7f" providerId="LiveId" clId="{117C59C7-AF63-4799-BC4B-BA5E5D6C8F46}" dt="2021-12-04T03:29:37.488" v="4815" actId="26606"/>
          <ac:picMkLst>
            <pc:docMk/>
            <pc:sldMk cId="3798499480" sldId="274"/>
            <ac:picMk id="55" creationId="{15CC8773-0E3F-4D1C-A409-0353003E65C1}"/>
          </ac:picMkLst>
        </pc:picChg>
        <pc:picChg chg="add del">
          <ac:chgData name="Barbara Keller" userId="385ce9441eecbd7f" providerId="LiveId" clId="{117C59C7-AF63-4799-BC4B-BA5E5D6C8F46}" dt="2021-12-04T03:29:37.488" v="4815" actId="26606"/>
          <ac:picMkLst>
            <pc:docMk/>
            <pc:sldMk cId="3798499480" sldId="274"/>
            <ac:picMk id="56" creationId="{29160FC1-6959-4BB1-8E7A-0CA07E8BAAF7}"/>
          </ac:picMkLst>
        </pc:picChg>
      </pc:sldChg>
      <pc:sldChg chg="modSp add del mod">
        <pc:chgData name="Barbara Keller" userId="385ce9441eecbd7f" providerId="LiveId" clId="{117C59C7-AF63-4799-BC4B-BA5E5D6C8F46}" dt="2021-12-04T03:31:22.269" v="4828" actId="47"/>
        <pc:sldMkLst>
          <pc:docMk/>
          <pc:sldMk cId="4045152582" sldId="275"/>
        </pc:sldMkLst>
        <pc:spChg chg="mod">
          <ac:chgData name="Barbara Keller" userId="385ce9441eecbd7f" providerId="LiveId" clId="{117C59C7-AF63-4799-BC4B-BA5E5D6C8F46}" dt="2021-12-04T02:02:15.266" v="3386" actId="20577"/>
          <ac:spMkLst>
            <pc:docMk/>
            <pc:sldMk cId="4045152582" sldId="275"/>
            <ac:spMk id="3" creationId="{DB60F054-6943-4F26-9102-0EBD521C7925}"/>
          </ac:spMkLst>
        </pc:spChg>
      </pc:sldChg>
      <pc:sldChg chg="addSp delSp modSp new mod">
        <pc:chgData name="Barbara Keller" userId="385ce9441eecbd7f" providerId="LiveId" clId="{117C59C7-AF63-4799-BC4B-BA5E5D6C8F46}" dt="2021-12-04T19:03:55.872" v="5305"/>
        <pc:sldMkLst>
          <pc:docMk/>
          <pc:sldMk cId="4045697936" sldId="275"/>
        </pc:sldMkLst>
        <pc:spChg chg="mod">
          <ac:chgData name="Barbara Keller" userId="385ce9441eecbd7f" providerId="LiveId" clId="{117C59C7-AF63-4799-BC4B-BA5E5D6C8F46}" dt="2021-12-04T19:00:02.638" v="5283" actId="1038"/>
          <ac:spMkLst>
            <pc:docMk/>
            <pc:sldMk cId="4045697936" sldId="275"/>
            <ac:spMk id="2" creationId="{EEFECB77-569F-41A7-95B1-2E052329490A}"/>
          </ac:spMkLst>
        </pc:spChg>
        <pc:spChg chg="del">
          <ac:chgData name="Barbara Keller" userId="385ce9441eecbd7f" providerId="LiveId" clId="{117C59C7-AF63-4799-BC4B-BA5E5D6C8F46}" dt="2021-12-04T18:53:53.491" v="5224" actId="1957"/>
          <ac:spMkLst>
            <pc:docMk/>
            <pc:sldMk cId="4045697936" sldId="275"/>
            <ac:spMk id="3" creationId="{C44759FE-970F-4755-B731-F60B34600057}"/>
          </ac:spMkLst>
        </pc:spChg>
        <pc:spChg chg="del mod">
          <ac:chgData name="Barbara Keller" userId="385ce9441eecbd7f" providerId="LiveId" clId="{117C59C7-AF63-4799-BC4B-BA5E5D6C8F46}" dt="2021-12-04T18:59:22.546" v="5245" actId="478"/>
          <ac:spMkLst>
            <pc:docMk/>
            <pc:sldMk cId="4045697936" sldId="275"/>
            <ac:spMk id="4" creationId="{CE91AA85-D1B3-4173-BF30-E624F278BB44}"/>
          </ac:spMkLst>
        </pc:spChg>
        <pc:graphicFrameChg chg="add mod">
          <ac:chgData name="Barbara Keller" userId="385ce9441eecbd7f" providerId="LiveId" clId="{117C59C7-AF63-4799-BC4B-BA5E5D6C8F46}" dt="2021-12-04T19:03:55.872" v="5305"/>
          <ac:graphicFrameMkLst>
            <pc:docMk/>
            <pc:sldMk cId="4045697936" sldId="275"/>
            <ac:graphicFrameMk id="7" creationId="{41E6D40C-A090-4177-8FFC-7B0AF712666D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# of Days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CD9C-4ADB-A807-38F2C06D7F4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D9C-4ADB-A807-38F2C06D7F4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CD9C-4ADB-A807-38F2C06D7F4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CD9C-4ADB-A807-38F2C06D7F4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D9C-4ADB-A807-38F2C06D7F4F}"/>
              </c:ext>
            </c:extLst>
          </c:dPt>
          <c:dLbls>
            <c:dLbl>
              <c:idx val="0"/>
              <c:layout>
                <c:manualLayout>
                  <c:x val="-7.6695783003520479E-2"/>
                  <c:y val="8.9203611786697834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D9C-4ADB-A807-38F2C06D7F4F}"/>
                </c:ext>
              </c:extLst>
            </c:dLbl>
            <c:dLbl>
              <c:idx val="1"/>
              <c:layout>
                <c:manualLayout>
                  <c:x val="-0.12682562785939863"/>
                  <c:y val="0.1159091613745888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D9C-4ADB-A807-38F2C06D7F4F}"/>
                </c:ext>
              </c:extLst>
            </c:dLbl>
            <c:dLbl>
              <c:idx val="3"/>
              <c:layout>
                <c:manualLayout>
                  <c:x val="0.15550076385924136"/>
                  <c:y val="-0.23113032973821337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D9C-4ADB-A807-38F2C06D7F4F}"/>
                </c:ext>
              </c:extLst>
            </c:dLbl>
            <c:dLbl>
              <c:idx val="4"/>
              <c:layout>
                <c:manualLayout>
                  <c:x val="5.6566385685951792E-2"/>
                  <c:y val="4.114437609865964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D9C-4ADB-A807-38F2C06D7F4F}"/>
                </c:ext>
              </c:extLst>
            </c:dLbl>
            <c:dLbl>
              <c:idx val="5"/>
              <c:layout>
                <c:manualLayout>
                  <c:x val="0.11660370333144736"/>
                  <c:y val="0.1411192190239290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D9C-4ADB-A807-38F2C06D7F4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5 Days</c:v>
                </c:pt>
                <c:pt idx="1">
                  <c:v>7 Days</c:v>
                </c:pt>
                <c:pt idx="2">
                  <c:v>14 Days</c:v>
                </c:pt>
                <c:pt idx="3">
                  <c:v>30 Days</c:v>
                </c:pt>
                <c:pt idx="4">
                  <c:v>6 Mos</c:v>
                </c:pt>
                <c:pt idx="5">
                  <c:v>12 Mons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13</c:v>
                </c:pt>
                <c:pt idx="4">
                  <c:v>1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9C-4ADB-A807-38F2C06D7F4F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Agree with 30 Day Minimum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64C-43D2-9F6D-61F69C6FAB1E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64C-43D2-9F6D-61F69C6FAB1E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64C-43D2-9F6D-61F69C6FAB1E}"/>
              </c:ext>
            </c:extLst>
          </c:dPt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Sheet1!$A$2:$A$4</c:f>
              <c:strCache>
                <c:ptCount val="3"/>
                <c:pt idx="0">
                  <c:v>YES</c:v>
                </c:pt>
                <c:pt idx="1">
                  <c:v>Not Sure</c:v>
                </c:pt>
                <c:pt idx="2">
                  <c:v>NO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22</c:v>
                </c:pt>
                <c:pt idx="1">
                  <c:v>6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8B-4C08-9337-CA61614A7F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Agree with 30 Day Minimum for New Buyers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D75-4D63-9F21-6BFCB9370BA8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D75-4D63-9F21-6BFCB9370BA8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D75-4D63-9F21-6BFCB9370BA8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D75-4D63-9F21-6BFCB9370BA8}"/>
              </c:ext>
            </c:extLst>
          </c:dPt>
          <c:dLbls>
            <c:dLbl>
              <c:idx val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8D75-4D63-9F21-6BFCB9370BA8}"/>
                </c:ext>
              </c:extLst>
            </c:dLbl>
            <c:dLbl>
              <c:idx val="1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3-8D75-4D63-9F21-6BFCB9370BA8}"/>
                </c:ext>
              </c:extLst>
            </c:dLbl>
            <c:dLbl>
              <c:idx val="2"/>
              <c:layout>
                <c:manualLayout>
                  <c:x val="0"/>
                  <c:y val="5.5473594896429269E-3"/>
                </c:manualLayout>
              </c:layout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5-8D75-4D63-9F21-6BFCB9370BA8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Sheet1!$A$2:$A$5</c:f>
              <c:strCache>
                <c:ptCount val="3"/>
                <c:pt idx="0">
                  <c:v>YES</c:v>
                </c:pt>
                <c:pt idx="1">
                  <c:v>Not Sure/Lean Yes</c:v>
                </c:pt>
                <c:pt idx="2">
                  <c:v>NO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26</c:v>
                </c:pt>
                <c:pt idx="1">
                  <c:v>4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ED-4FB9-AA94-507A9C8164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 years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1A2-4901-BCFE-3E737A8C76B8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1A2-4901-BCFE-3E737A8C76B8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1A2-4901-BCFE-3E737A8C76B8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1A2-4901-BCFE-3E737A8C76B8}"/>
              </c:ext>
            </c:extLst>
          </c:dPt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Sheet1!$A$2:$A$5</c:f>
              <c:strCache>
                <c:ptCount val="3"/>
                <c:pt idx="0">
                  <c:v>YES</c:v>
                </c:pt>
                <c:pt idx="1">
                  <c:v>Not Sure/Lean YES</c:v>
                </c:pt>
                <c:pt idx="2">
                  <c:v>NO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23</c:v>
                </c:pt>
                <c:pt idx="1">
                  <c:v>6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10-45C4-BD32-F2D19F1144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0.02003</cdr:x>
      <cdr:y>0.88508</cdr:y>
    </cdr:from>
    <cdr:to>
      <cdr:x>0.15574</cdr:x>
      <cdr:y>0.98387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AEE8EE20-5D81-4267-851D-7B4158CD1D99}"/>
            </a:ext>
          </a:extLst>
        </cdr:cNvPr>
        <cdr:cNvSpPr txBox="1"/>
      </cdr:nvSpPr>
      <cdr:spPr>
        <a:xfrm xmlns:a="http://schemas.openxmlformats.org/drawingml/2006/main">
          <a:off x="187505" y="4510355"/>
          <a:ext cx="1270572" cy="5034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b="1" dirty="0"/>
            <a:t>March 2021</a:t>
          </a:r>
        </a:p>
        <a:p xmlns:a="http://schemas.openxmlformats.org/drawingml/2006/main">
          <a:r>
            <a:rPr lang="en-US" sz="1200" b="1" dirty="0"/>
            <a:t>27 respondents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5E7AA473-D82F-4EFF-9DF7-AE6D83C51288}" type="datetime1">
              <a:rPr lang="en-US" smtClean="0"/>
              <a:t>12/4/2021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0501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BCCD4-CEB1-405B-A443-DD9CBCBEA552}" type="datetime1">
              <a:rPr lang="en-US" smtClean="0"/>
              <a:t>12/4/2021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24052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F38C8B4-7FBB-408F-BDB9-F0496874AFB2}" type="datetime1">
              <a:rPr lang="en-US" smtClean="0"/>
              <a:t>12/4/2021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851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BCCD4-CEB1-405B-A443-DD9CBCBEA552}" type="datetime1">
              <a:rPr lang="en-US" smtClean="0"/>
              <a:t>12/4/2021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4982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BCCD4-CEB1-405B-A443-DD9CBCBEA552}" type="datetime1">
              <a:rPr lang="en-US" smtClean="0"/>
              <a:t>12/4/2021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87325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7AE06-98E0-4D9F-A059-92C3548821BB}" type="datetime1">
              <a:rPr lang="en-US" smtClean="0"/>
              <a:t>12/4/2021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503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A00CA-3DDC-4705-B840-978EF5EA0707}" type="datetime1">
              <a:rPr lang="en-US" smtClean="0"/>
              <a:t>12/4/2021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9990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BCCD4-CEB1-405B-A443-DD9CBCBEA552}" type="datetime1">
              <a:rPr lang="en-US" smtClean="0"/>
              <a:t>12/4/2021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06543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BCCD4-CEB1-405B-A443-DD9CBCBEA552}" type="datetime1">
              <a:rPr lang="en-US" smtClean="0"/>
              <a:t>12/4/2021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99948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BCCD4-CEB1-405B-A443-DD9CBCBEA552}" type="datetime1">
              <a:rPr lang="en-US" smtClean="0"/>
              <a:t>12/4/2021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01238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34BCCD4-CEB1-405B-A443-DD9CBCBEA552}" type="datetime1">
              <a:rPr lang="en-US" smtClean="0"/>
              <a:t>12/4/2021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0924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34BCCD4-CEB1-405B-A443-DD9CBCBEA552}" type="datetime1">
              <a:rPr lang="en-US" smtClean="0"/>
              <a:t>12/4/2021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775910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34BCCD4-CEB1-405B-A443-DD9CBCBEA552}" type="datetime1">
              <a:rPr lang="en-US" smtClean="0"/>
              <a:t>12/4/2021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61568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BCCD4-CEB1-405B-A443-DD9CBCBEA552}" type="datetime1">
              <a:rPr lang="en-US" smtClean="0"/>
              <a:t>12/4/2021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29220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BCCD4-CEB1-405B-A443-DD9CBCBEA552}" type="datetime1">
              <a:rPr lang="en-US" smtClean="0"/>
              <a:t>12/4/2021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644876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BCCD4-CEB1-405B-A443-DD9CBCBEA552}" type="datetime1">
              <a:rPr lang="en-US" smtClean="0"/>
              <a:t>12/4/2021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042593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34BCCD4-CEB1-405B-A443-DD9CBCBEA552}" type="datetime1">
              <a:rPr lang="en-US" smtClean="0"/>
              <a:t>12/4/2021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544105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BCCD4-CEB1-405B-A443-DD9CBCBEA552}" type="datetime1">
              <a:rPr lang="en-US" smtClean="0"/>
              <a:t>12/4/2021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234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84" r:id="rId1"/>
    <p:sldLayoutId id="2147485185" r:id="rId2"/>
    <p:sldLayoutId id="2147485186" r:id="rId3"/>
    <p:sldLayoutId id="2147485187" r:id="rId4"/>
    <p:sldLayoutId id="2147485188" r:id="rId5"/>
    <p:sldLayoutId id="2147485189" r:id="rId6"/>
    <p:sldLayoutId id="2147485190" r:id="rId7"/>
    <p:sldLayoutId id="2147485191" r:id="rId8"/>
    <p:sldLayoutId id="2147485192" r:id="rId9"/>
    <p:sldLayoutId id="2147485193" r:id="rId10"/>
    <p:sldLayoutId id="2147485194" r:id="rId11"/>
    <p:sldLayoutId id="2147485195" r:id="rId12"/>
    <p:sldLayoutId id="2147485196" r:id="rId13"/>
    <p:sldLayoutId id="2147485197" r:id="rId14"/>
    <p:sldLayoutId id="2147485198" r:id="rId15"/>
    <p:sldLayoutId id="2147485199" r:id="rId16"/>
    <p:sldLayoutId id="2147485200" r:id="rId17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Picture 3">
            <a:extLst>
              <a:ext uri="{FF2B5EF4-FFF2-40B4-BE49-F238E27FC236}">
                <a16:creationId xmlns:a16="http://schemas.microsoft.com/office/drawing/2014/main" id="{DFFF2AB6-EEFC-4A54-AD96-7B312B4CEC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7185" b="854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0A1E372-325B-47D3-8FCE-AA6BBC474B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2667" y="1582220"/>
            <a:ext cx="10227733" cy="2157573"/>
          </a:xfrm>
        </p:spPr>
        <p:txBody>
          <a:bodyPr>
            <a:normAutofit/>
          </a:bodyPr>
          <a:lstStyle/>
          <a:p>
            <a:r>
              <a:rPr lang="en-US" sz="4000" dirty="0"/>
              <a:t>Booth Creek Townhouse</a:t>
            </a:r>
            <a:br>
              <a:rPr lang="en-US" sz="4000" dirty="0"/>
            </a:br>
            <a:r>
              <a:rPr lang="en-US" sz="4000" dirty="0"/>
              <a:t>Association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F4B639-B9F8-4417-9775-AA78884319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739793"/>
            <a:ext cx="9448800" cy="1412697"/>
          </a:xfrm>
        </p:spPr>
        <p:txBody>
          <a:bodyPr>
            <a:normAutofit/>
          </a:bodyPr>
          <a:lstStyle/>
          <a:p>
            <a:r>
              <a:rPr lang="en-US" sz="2400" b="1" dirty="0"/>
              <a:t>Open Forum Rental Meeting</a:t>
            </a:r>
          </a:p>
          <a:p>
            <a:r>
              <a:rPr lang="en-US" sz="2400" b="1" dirty="0"/>
              <a:t>December 4, 2021</a:t>
            </a:r>
          </a:p>
        </p:txBody>
      </p:sp>
    </p:spTree>
    <p:extLst>
      <p:ext uri="{BB962C8B-B14F-4D97-AF65-F5344CB8AC3E}">
        <p14:creationId xmlns:p14="http://schemas.microsoft.com/office/powerpoint/2010/main" val="108380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932DB99-93A2-40E5-BC49-E211DCC0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48D323-B3EB-44BB-ABAA-D89B3AF28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70CA6A-B3B0-4826-A91F-B2B1F89220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330C77-F515-4F3C-A29C-21C1F76E4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814" y="619517"/>
            <a:ext cx="6170943" cy="43296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5400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E1B26F-0507-4A4B-8B02-D0209FD6A8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90500" y="493160"/>
            <a:ext cx="7037793" cy="507551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900" dirty="0"/>
              <a:t>- Introduction				5”	</a:t>
            </a:r>
            <a:br>
              <a:rPr lang="en-US" sz="2900" dirty="0"/>
            </a:br>
            <a:r>
              <a:rPr lang="en-US" sz="2900" dirty="0"/>
              <a:t>- Owner Survey/Interviews	10”</a:t>
            </a:r>
            <a:br>
              <a:rPr lang="en-US" sz="2900" dirty="0"/>
            </a:br>
            <a:r>
              <a:rPr lang="en-US" sz="2900" dirty="0"/>
              <a:t>- Owners Share Perspectives	30”</a:t>
            </a:r>
            <a:br>
              <a:rPr lang="en-US" sz="2900" dirty="0"/>
            </a:br>
            <a:r>
              <a:rPr lang="en-US" sz="2900" dirty="0"/>
              <a:t>- Discussion of Strategies		20”</a:t>
            </a:r>
            <a:br>
              <a:rPr lang="en-US" sz="2900" dirty="0"/>
            </a:br>
            <a:r>
              <a:rPr lang="en-US" sz="2900" dirty="0"/>
              <a:t>- Rental Committee			5”</a:t>
            </a:r>
            <a:br>
              <a:rPr lang="en-US" sz="2900" dirty="0"/>
            </a:br>
            <a:r>
              <a:rPr lang="en-US" sz="2900" dirty="0"/>
              <a:t>- Next Steps				5”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FE641DB-A503-41DE-ACA6-36B41C6C2B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5" y="1621260"/>
            <a:ext cx="0" cy="301752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25128BB7-D1A3-4F7F-98A3-10B5DCE174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350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4D5FB-7450-46D1-8530-462F6FEDD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59" y="764373"/>
            <a:ext cx="6257291" cy="1293028"/>
          </a:xfrm>
        </p:spPr>
        <p:txBody>
          <a:bodyPr>
            <a:normAutofit/>
          </a:bodyPr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419AD-0852-462B-9376-D94DA6C510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760" y="2194560"/>
            <a:ext cx="6257290" cy="4024125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Introductions of participants</a:t>
            </a:r>
          </a:p>
          <a:p>
            <a:r>
              <a:rPr lang="en-US" sz="2400" dirty="0"/>
              <a:t>Follow-up from Annual Meeting September 2020</a:t>
            </a:r>
          </a:p>
          <a:p>
            <a:r>
              <a:rPr lang="en-US" sz="2400" dirty="0"/>
              <a:t>Owners to share their perspectives regarding rentals</a:t>
            </a:r>
          </a:p>
          <a:p>
            <a:pPr lvl="1"/>
            <a:r>
              <a:rPr lang="en-US" sz="2200" dirty="0"/>
              <a:t>3 minutes</a:t>
            </a:r>
          </a:p>
          <a:p>
            <a:pPr lvl="1"/>
            <a:r>
              <a:rPr lang="en-US" sz="2200" dirty="0"/>
              <a:t>Timekeeper</a:t>
            </a:r>
          </a:p>
          <a:p>
            <a:r>
              <a:rPr lang="en-US" sz="2400" dirty="0"/>
              <a:t>If same thoughts as prior presenter, state support or disagreement</a:t>
            </a:r>
          </a:p>
          <a:p>
            <a:r>
              <a:rPr lang="en-US" sz="2400" dirty="0"/>
              <a:t>Summary of findings from Survey/Discussions with Owners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E2E0C929-96C6-41B1-A001-566036DF04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8740" y="0"/>
            <a:ext cx="500325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Sea of hands in the middle">
            <a:extLst>
              <a:ext uri="{FF2B5EF4-FFF2-40B4-BE49-F238E27FC236}">
                <a16:creationId xmlns:a16="http://schemas.microsoft.com/office/drawing/2014/main" id="{1583FAB0-0991-4F6F-BE61-5223F1C026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44" r="25077" b="-1"/>
          <a:stretch/>
        </p:blipFill>
        <p:spPr>
          <a:xfrm>
            <a:off x="7519416" y="10"/>
            <a:ext cx="4672584" cy="68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116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932DB99-93A2-40E5-BC49-E211DCC0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48D323-B3EB-44BB-ABAA-D89B3AF28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70CA6A-B3B0-4826-A91F-B2B1F89220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330C77-F515-4F3C-A29C-21C1F76E4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6028" y="965200"/>
            <a:ext cx="6170943" cy="43296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5400" dirty="0"/>
              <a:t>Owner input regarding rentals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E1B26F-0507-4A4B-8B02-D0209FD6A8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5200" y="965200"/>
            <a:ext cx="3367361" cy="43296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r">
              <a:buNone/>
            </a:pPr>
            <a:r>
              <a:rPr lang="en-US" sz="2800" dirty="0"/>
              <a:t>Data from Surveys and Discussions with All Owners</a:t>
            </a:r>
          </a:p>
          <a:p>
            <a:pPr marL="0" indent="0" algn="r">
              <a:buNone/>
            </a:pPr>
            <a:endParaRPr lang="en-US" sz="2800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FE641DB-A503-41DE-ACA6-36B41C6C2B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5" y="1621260"/>
            <a:ext cx="0" cy="301752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25128BB7-D1A3-4F7F-98A3-10B5DCE174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511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31584-102B-492B-BF21-E3A0037E5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Owner thoughts about bcth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D6CC5-9ED3-487E-AFE9-993B218DCB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5525" y="1797978"/>
            <a:ext cx="10204807" cy="497269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92%* Support BCTH as Residential Community</a:t>
            </a:r>
          </a:p>
          <a:p>
            <a:r>
              <a:rPr lang="en-US" dirty="0"/>
              <a:t>78%* believe Rules/Regulations (R&amp;R) violations </a:t>
            </a:r>
            <a:r>
              <a:rPr lang="en-US" sz="1700" dirty="0"/>
              <a:t>(15% think no violations, units that rent)</a:t>
            </a:r>
            <a:endParaRPr lang="en-US" dirty="0"/>
          </a:p>
          <a:p>
            <a:pPr lvl="1"/>
            <a:r>
              <a:rPr lang="en-US" dirty="0"/>
              <a:t>Biggest concerns</a:t>
            </a:r>
          </a:p>
          <a:p>
            <a:pPr lvl="2"/>
            <a:r>
              <a:rPr lang="en-US" dirty="0"/>
              <a:t>Parking/car removal after snowfall</a:t>
            </a:r>
          </a:p>
          <a:p>
            <a:pPr lvl="2"/>
            <a:r>
              <a:rPr lang="en-US" dirty="0"/>
              <a:t>Trash/Recycle</a:t>
            </a:r>
          </a:p>
          <a:p>
            <a:pPr lvl="2"/>
            <a:r>
              <a:rPr lang="en-US" dirty="0"/>
              <a:t>Litter in common areas</a:t>
            </a:r>
          </a:p>
          <a:p>
            <a:pPr lvl="2"/>
            <a:r>
              <a:rPr lang="en-US" dirty="0"/>
              <a:t>Dogs</a:t>
            </a:r>
          </a:p>
          <a:p>
            <a:pPr lvl="2"/>
            <a:r>
              <a:rPr lang="en-US" dirty="0"/>
              <a:t>Noise</a:t>
            </a:r>
          </a:p>
          <a:p>
            <a:pPr lvl="2"/>
            <a:r>
              <a:rPr lang="en-US" dirty="0"/>
              <a:t>Smoking</a:t>
            </a:r>
          </a:p>
          <a:p>
            <a:pPr lvl="1"/>
            <a:r>
              <a:rPr lang="en-US" dirty="0"/>
              <a:t>Violations by Owners/Long-Term Renters occur, but easier to address </a:t>
            </a:r>
          </a:p>
          <a:p>
            <a:pPr lvl="1"/>
            <a:r>
              <a:rPr lang="en-US" dirty="0"/>
              <a:t>Greatest problem is management of R&amp;R violations by STR</a:t>
            </a:r>
          </a:p>
          <a:p>
            <a:pPr lvl="2"/>
            <a:r>
              <a:rPr lang="en-US" dirty="0"/>
              <a:t>Transient groups</a:t>
            </a:r>
          </a:p>
          <a:p>
            <a:pPr lvl="2"/>
            <a:r>
              <a:rPr lang="en-US" dirty="0"/>
              <a:t>No Front desk/daily monitoring</a:t>
            </a:r>
          </a:p>
          <a:p>
            <a:r>
              <a:rPr lang="en-US" dirty="0"/>
              <a:t>86%* believe daily monitoring needed to address violations</a:t>
            </a:r>
          </a:p>
          <a:p>
            <a:pPr lvl="1"/>
            <a:r>
              <a:rPr lang="en-US" dirty="0"/>
              <a:t>81% believe should be paid for by Owners who rent</a:t>
            </a:r>
          </a:p>
          <a:p>
            <a:pPr lvl="1"/>
            <a:r>
              <a:rPr lang="en-US" dirty="0"/>
              <a:t>Minimal projection of $70,000/year</a:t>
            </a:r>
          </a:p>
          <a:p>
            <a:r>
              <a:rPr lang="en-US" dirty="0"/>
              <a:t>Concerns for children's’ safety when strangers present</a:t>
            </a:r>
          </a:p>
          <a:p>
            <a:pPr marL="0" indent="0">
              <a:buNone/>
            </a:pPr>
            <a:r>
              <a:rPr lang="en-US" sz="1400" dirty="0"/>
              <a:t>*% of respondents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378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ECB77-569F-41A7-95B1-2E0523294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9710" y="322588"/>
            <a:ext cx="8610600" cy="1293028"/>
          </a:xfrm>
        </p:spPr>
        <p:txBody>
          <a:bodyPr/>
          <a:lstStyle/>
          <a:p>
            <a:r>
              <a:rPr lang="en-US" dirty="0"/>
              <a:t>Desired # of days per rental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41E6D40C-A090-4177-8FFC-7B0AF712666D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954737512"/>
              </p:ext>
            </p:extLst>
          </p:nvPr>
        </p:nvGraphicFramePr>
        <p:xfrm>
          <a:off x="685798" y="1551399"/>
          <a:ext cx="9362327" cy="5095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45697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B2F2B-65ED-4091-B488-8C43F0A26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Agree with 30 day Minimum</a:t>
            </a:r>
          </a:p>
        </p:txBody>
      </p:sp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A5935E18-BB2B-4384-A513-60FF42E3633A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971376451"/>
              </p:ext>
            </p:extLst>
          </p:nvPr>
        </p:nvGraphicFramePr>
        <p:xfrm>
          <a:off x="2352782" y="1808252"/>
          <a:ext cx="6411074" cy="49007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1">
            <a:extLst>
              <a:ext uri="{FF2B5EF4-FFF2-40B4-BE49-F238E27FC236}">
                <a16:creationId xmlns:a16="http://schemas.microsoft.com/office/drawing/2014/main" id="{FB99EBDE-B639-4547-A44E-6629B3F6FBB2}"/>
              </a:ext>
            </a:extLst>
          </p:cNvPr>
          <p:cNvSpPr txBox="1"/>
          <p:nvPr/>
        </p:nvSpPr>
        <p:spPr>
          <a:xfrm>
            <a:off x="559941" y="6008963"/>
            <a:ext cx="1270572" cy="503432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September 2021</a:t>
            </a:r>
          </a:p>
          <a:p>
            <a:r>
              <a:rPr lang="en-US" sz="1200" b="1" dirty="0"/>
              <a:t>35 respondents</a:t>
            </a:r>
          </a:p>
        </p:txBody>
      </p:sp>
    </p:spTree>
    <p:extLst>
      <p:ext uri="{BB962C8B-B14F-4D97-AF65-F5344CB8AC3E}">
        <p14:creationId xmlns:p14="http://schemas.microsoft.com/office/powerpoint/2010/main" val="3429023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CD95F-3AA3-46D8-8F65-D0A98F4B7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Agree with 30 day minimum for new buyers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3206E25B-ED70-4D23-A968-737E2A2B5A68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835476615"/>
              </p:ext>
            </p:extLst>
          </p:nvPr>
        </p:nvGraphicFramePr>
        <p:xfrm>
          <a:off x="2683933" y="1982912"/>
          <a:ext cx="6038827" cy="45787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34675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31BD3-C5C2-43A5-AD05-202009F09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Agree to ‘grandfather’ current owners for 2 years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4ECE1ED4-E0C4-423C-8DBB-91514D37BCF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86731146"/>
              </p:ext>
            </p:extLst>
          </p:nvPr>
        </p:nvGraphicFramePr>
        <p:xfrm>
          <a:off x="2743200" y="2057401"/>
          <a:ext cx="6760396" cy="4548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91999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Picture 31">
            <a:extLst>
              <a:ext uri="{FF2B5EF4-FFF2-40B4-BE49-F238E27FC236}">
                <a16:creationId xmlns:a16="http://schemas.microsoft.com/office/drawing/2014/main" id="{15CC8773-0E3F-4D1C-A409-0353003E65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pic>
        <p:nvPicPr>
          <p:cNvPr id="110" name="Picture 33">
            <a:extLst>
              <a:ext uri="{FF2B5EF4-FFF2-40B4-BE49-F238E27FC236}">
                <a16:creationId xmlns:a16="http://schemas.microsoft.com/office/drawing/2014/main" id="{29160FC1-6959-4BB1-8E7A-0CA07E8BA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C9E27D-4557-4A59-AB21-B411F5A19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6651" y="554808"/>
            <a:ext cx="3771150" cy="1773932"/>
          </a:xfrm>
          <a:noFill/>
          <a:ln w="19050">
            <a:noFill/>
            <a:prstDash val="dash"/>
          </a:ln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 dirty="0"/>
              <a:t>Owners share perspectives on rentals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09854D-58A3-480C-AE04-6824966E1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02876" y="2561554"/>
            <a:ext cx="4220352" cy="3311888"/>
          </a:xfrm>
          <a:noFill/>
          <a:ln w="19050">
            <a:noFill/>
            <a:prstDash val="dash"/>
          </a:ln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Want to hear from ALL owners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3-minute presentation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Timekeeper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Notice when 30 seconds left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HOLD comments/questions until after all presentations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Suggestions documented</a:t>
            </a:r>
          </a:p>
        </p:txBody>
      </p:sp>
      <p:pic>
        <p:nvPicPr>
          <p:cNvPr id="5" name="Picture 4" descr="Empty speech bubbles">
            <a:extLst>
              <a:ext uri="{FF2B5EF4-FFF2-40B4-BE49-F238E27FC236}">
                <a16:creationId xmlns:a16="http://schemas.microsoft.com/office/drawing/2014/main" id="{6B1F9065-6E1B-4B79-A6A4-9E188FBA75C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0" r="7786" b="-1"/>
          <a:stretch/>
        </p:blipFill>
        <p:spPr>
          <a:xfrm>
            <a:off x="2405" y="30832"/>
            <a:ext cx="7170047" cy="6857990"/>
          </a:xfrm>
          <a:prstGeom prst="rect">
            <a:avLst/>
          </a:prstGeom>
        </p:spPr>
      </p:pic>
      <p:sp>
        <p:nvSpPr>
          <p:cNvPr id="111" name="Rectangle 35">
            <a:extLst>
              <a:ext uri="{FF2B5EF4-FFF2-40B4-BE49-F238E27FC236}">
                <a16:creationId xmlns:a16="http://schemas.microsoft.com/office/drawing/2014/main" id="{7CB7C310-FE58-42C8-923F-E29308AB1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46782" y="-1"/>
            <a:ext cx="4245218" cy="5367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2" name="Rectangle 37">
            <a:extLst>
              <a:ext uri="{FF2B5EF4-FFF2-40B4-BE49-F238E27FC236}">
                <a16:creationId xmlns:a16="http://schemas.microsoft.com/office/drawing/2014/main" id="{4A50A440-71B7-4225-BF26-485C42F1F5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96651" y="0"/>
            <a:ext cx="16459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2289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hade val="98000"/>
                <a:satMod val="150000"/>
                <a:lumMod val="102000"/>
              </a:schemeClr>
            </a:gs>
            <a:gs pos="50000">
              <a:schemeClr val="bg1">
                <a:tint val="98000"/>
                <a:shade val="90000"/>
                <a:satMod val="13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932DB99-93A2-40E5-BC49-E211DCC0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48D323-B3EB-44BB-ABAA-D89B3AF28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0496C6C-A85F-426B-9ED1-3444166CE4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C9E27D-4557-4A59-AB21-B411F5A19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483" y="821265"/>
            <a:ext cx="6098705" cy="522211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dirty="0"/>
              <a:t>Discussion of improvement strategies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D0EF22F-5D3C-4240-8C32-1B20803E5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397108" y="1923563"/>
            <a:ext cx="0" cy="301752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4AF26941-50B6-4D7B-AE52-225540B7E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750"/>
          <a:stretch/>
        </p:blipFill>
        <p:spPr>
          <a:xfrm rot="16200000">
            <a:off x="7521575" y="2187574"/>
            <a:ext cx="6857999" cy="248285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09854D-58A3-480C-AE04-6824966E1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03028" y="821265"/>
            <a:ext cx="3265713" cy="522211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tx1"/>
                </a:solidFill>
              </a:rPr>
              <a:t>Suggestions from Owners during survey/discussions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tx1"/>
                </a:solidFill>
              </a:rPr>
              <a:t>Ideas shared today</a:t>
            </a:r>
          </a:p>
        </p:txBody>
      </p:sp>
    </p:spTree>
    <p:extLst>
      <p:ext uri="{BB962C8B-B14F-4D97-AF65-F5344CB8AC3E}">
        <p14:creationId xmlns:p14="http://schemas.microsoft.com/office/powerpoint/2010/main" val="7459825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57D93-321B-43DB-8138-D989B941B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Suggested strategies from survey/discussions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60F054-6943-4F26-9102-0EBD521C79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129319"/>
            <a:ext cx="5334000" cy="464135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Increase involvement of Owner Management Representatives, such as;</a:t>
            </a:r>
          </a:p>
          <a:p>
            <a:pPr lvl="1"/>
            <a:r>
              <a:rPr lang="en-US" dirty="0"/>
              <a:t>Electronic signature that ‘agree with R&amp;R’ prior to receiving access to rental unit</a:t>
            </a:r>
          </a:p>
          <a:p>
            <a:pPr lvl="1"/>
            <a:r>
              <a:rPr lang="en-US" dirty="0"/>
              <a:t>Orient renters upon arrival</a:t>
            </a:r>
          </a:p>
          <a:p>
            <a:pPr lvl="1"/>
            <a:r>
              <a:rPr lang="en-US" dirty="0"/>
              <a:t>Contact info/age/car/no pet verification sent to BCTH management company</a:t>
            </a:r>
          </a:p>
          <a:p>
            <a:pPr lvl="1"/>
            <a:r>
              <a:rPr lang="en-US" dirty="0"/>
              <a:t>Provide map with location of unit/parking</a:t>
            </a:r>
          </a:p>
          <a:p>
            <a:pPr lvl="1"/>
            <a:r>
              <a:rPr lang="en-US" dirty="0"/>
              <a:t>Periodic monitoring during stay</a:t>
            </a:r>
          </a:p>
          <a:p>
            <a:pPr lvl="1"/>
            <a:r>
              <a:rPr lang="en-US" dirty="0"/>
              <a:t>Address violations</a:t>
            </a:r>
          </a:p>
          <a:p>
            <a:pPr lvl="1"/>
            <a:endParaRPr lang="en-US" dirty="0"/>
          </a:p>
          <a:p>
            <a:r>
              <a:rPr lang="en-US" dirty="0"/>
              <a:t>Use limited # of local management companies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8CB8D6-A551-4EBD-9CAD-EFD8848E03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5490" y="2160141"/>
            <a:ext cx="5334000" cy="464135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Use TOV STR Complaint line</a:t>
            </a:r>
          </a:p>
          <a:p>
            <a:r>
              <a:rPr lang="en-US" dirty="0"/>
              <a:t>Enforce R&amp;R and apply hefty fines for violations</a:t>
            </a:r>
          </a:p>
          <a:p>
            <a:pPr lvl="1"/>
            <a:r>
              <a:rPr lang="en-US" dirty="0"/>
              <a:t>Work with Slifer</a:t>
            </a:r>
          </a:p>
          <a:p>
            <a:r>
              <a:rPr lang="en-US" dirty="0"/>
              <a:t>Provide daily monitoring</a:t>
            </a:r>
          </a:p>
          <a:p>
            <a:pPr lvl="1"/>
            <a:r>
              <a:rPr lang="en-US" dirty="0"/>
              <a:t>Estimated minimal cost $70,000/year </a:t>
            </a:r>
          </a:p>
          <a:p>
            <a:r>
              <a:rPr lang="en-US" dirty="0"/>
              <a:t>Implement STR fee to cover costs of monitor and manage R&amp;R compliance</a:t>
            </a:r>
          </a:p>
          <a:p>
            <a:endParaRPr lang="en-US" dirty="0"/>
          </a:p>
          <a:p>
            <a:r>
              <a:rPr lang="en-US" dirty="0"/>
              <a:t>Perspective buyers should know BCTH is moving away from STR</a:t>
            </a:r>
          </a:p>
          <a:p>
            <a:r>
              <a:rPr lang="en-US" dirty="0"/>
              <a:t>Use camera, especially to track trash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6580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95A10-2A98-49F5-8374-7DDC3D71E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Rental committee</a:t>
            </a:r>
            <a:br>
              <a:rPr lang="en-US" dirty="0"/>
            </a:br>
            <a:r>
              <a:rPr lang="en-US" sz="3100" dirty="0"/>
              <a:t>Representative of our BCTH Community</a:t>
            </a:r>
            <a:endParaRPr lang="en-US" dirty="0"/>
          </a:p>
        </p:txBody>
      </p:sp>
      <p:pic>
        <p:nvPicPr>
          <p:cNvPr id="6" name="Content Placeholder 5" descr="Group of students working in library">
            <a:extLst>
              <a:ext uri="{FF2B5EF4-FFF2-40B4-BE49-F238E27FC236}">
                <a16:creationId xmlns:a16="http://schemas.microsoft.com/office/drawing/2014/main" id="{A2FA4CEB-28C1-4598-A7E7-F8E25882606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428516"/>
            <a:ext cx="5334000" cy="3555131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5843F0-BEC1-40E0-B0D7-1DA33F19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8507" y="1989080"/>
            <a:ext cx="5334000" cy="46480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PURPOSE</a:t>
            </a:r>
          </a:p>
          <a:p>
            <a:r>
              <a:rPr lang="en-US" dirty="0"/>
              <a:t>Identify and analyze rental issues</a:t>
            </a:r>
          </a:p>
          <a:p>
            <a:r>
              <a:rPr lang="en-US" dirty="0"/>
              <a:t>Explore potential strategies to address the concerns</a:t>
            </a:r>
          </a:p>
          <a:p>
            <a:r>
              <a:rPr lang="en-US" dirty="0"/>
              <a:t>Research strategies</a:t>
            </a:r>
          </a:p>
          <a:p>
            <a:r>
              <a:rPr lang="en-US" dirty="0"/>
              <a:t>Obtain Owner input as needed</a:t>
            </a:r>
          </a:p>
          <a:p>
            <a:r>
              <a:rPr lang="en-US" dirty="0"/>
              <a:t>Present recommendations to Board of Directors for approval</a:t>
            </a:r>
          </a:p>
          <a:p>
            <a:pPr lvl="1"/>
            <a:r>
              <a:rPr lang="en-US" dirty="0"/>
              <a:t>Monthly update</a:t>
            </a:r>
          </a:p>
          <a:p>
            <a:pPr lvl="1"/>
            <a:r>
              <a:rPr lang="en-US" dirty="0"/>
              <a:t>Immediate actions</a:t>
            </a:r>
          </a:p>
          <a:p>
            <a:pPr lvl="1"/>
            <a:r>
              <a:rPr lang="en-US" dirty="0"/>
              <a:t>Longer-range actions</a:t>
            </a:r>
          </a:p>
          <a:p>
            <a:pPr lvl="1"/>
            <a:r>
              <a:rPr lang="en-US" dirty="0"/>
              <a:t>Final report in 6 months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9331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3D stairs design">
            <a:extLst>
              <a:ext uri="{FF2B5EF4-FFF2-40B4-BE49-F238E27FC236}">
                <a16:creationId xmlns:a16="http://schemas.microsoft.com/office/drawing/2014/main" id="{840C6DF3-10EB-4223-8AFF-1D9526B06F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470" y="1366463"/>
            <a:ext cx="3558798" cy="37500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5C2512-CEB0-482A-B037-9249F384E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607" y="322019"/>
            <a:ext cx="10820399" cy="955675"/>
          </a:xfrm>
        </p:spPr>
        <p:txBody>
          <a:bodyPr/>
          <a:lstStyle/>
          <a:p>
            <a:pPr algn="ctr"/>
            <a:r>
              <a:rPr lang="en-US" dirty="0"/>
              <a:t>Next steps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9D8BDD-F8DB-4A46-9374-CDF590F0E1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2208" y="1325369"/>
            <a:ext cx="7859730" cy="3626777"/>
          </a:xfrm>
        </p:spPr>
        <p:txBody>
          <a:bodyPr>
            <a:normAutofit/>
          </a:bodyPr>
          <a:lstStyle/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tx1"/>
                </a:solidFill>
              </a:rPr>
              <a:t>Interested in being Committee Member?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tx1"/>
                </a:solidFill>
              </a:rPr>
              <a:t>Submit letter of interest to Slifer BY MONDAY, DECEMBER 20, 2021</a:t>
            </a:r>
          </a:p>
          <a:p>
            <a:pPr marL="1257300" lvl="2" indent="-34290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tx1"/>
                </a:solidFill>
              </a:rPr>
              <a:t>Email… karen@slifermgmt.com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tx1"/>
                </a:solidFill>
              </a:rPr>
              <a:t>Include brief summary of why interested and how you can contribute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tx1"/>
                </a:solidFill>
              </a:rPr>
              <a:t>BOD to finalize Committee Charge and Members before ANNUAL MEETING, DECEMBER 30, 2021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tx1"/>
                </a:solidFill>
              </a:rPr>
              <a:t>Share additional thoughts, comments and/or suggestions with the BOD</a:t>
            </a:r>
          </a:p>
        </p:txBody>
      </p:sp>
    </p:spTree>
    <p:extLst>
      <p:ext uri="{BB962C8B-B14F-4D97-AF65-F5344CB8AC3E}">
        <p14:creationId xmlns:p14="http://schemas.microsoft.com/office/powerpoint/2010/main" val="3798499480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2678</TotalTime>
  <Words>596</Words>
  <Application>Microsoft Office PowerPoint</Application>
  <PresentationFormat>Widescreen</PresentationFormat>
  <Paragraphs>97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Century Gothic</vt:lpstr>
      <vt:lpstr>Wingdings</vt:lpstr>
      <vt:lpstr>Vapor Trail</vt:lpstr>
      <vt:lpstr>Booth Creek Townhouse Association</vt:lpstr>
      <vt:lpstr>agenda</vt:lpstr>
      <vt:lpstr>Introduction</vt:lpstr>
      <vt:lpstr>Owner input regarding rentals</vt:lpstr>
      <vt:lpstr>Owner thoughts about bcth</vt:lpstr>
      <vt:lpstr>Desired # of days per rental</vt:lpstr>
      <vt:lpstr>Agree with 30 day Minimum</vt:lpstr>
      <vt:lpstr>Agree with 30 day minimum for new buyers</vt:lpstr>
      <vt:lpstr>Agree to ‘grandfather’ current owners for 2 years</vt:lpstr>
      <vt:lpstr>Owners share perspectives on rentals</vt:lpstr>
      <vt:lpstr>Discussion of improvement strategies</vt:lpstr>
      <vt:lpstr>Suggested strategies from survey/discussions</vt:lpstr>
      <vt:lpstr>Rental committee Representative of our BCTH Community</vt:lpstr>
      <vt:lpstr>Next steps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Booth Creek Townhouse Association</dc:title>
  <dc:creator>Barbara Keller</dc:creator>
  <cp:lastModifiedBy>Barbara Keller</cp:lastModifiedBy>
  <cp:revision>2</cp:revision>
  <cp:lastPrinted>2021-12-04T17:18:34Z</cp:lastPrinted>
  <dcterms:created xsi:type="dcterms:W3CDTF">2021-12-02T03:45:24Z</dcterms:created>
  <dcterms:modified xsi:type="dcterms:W3CDTF">2021-12-04T19:30:48Z</dcterms:modified>
</cp:coreProperties>
</file>